
<file path=[Content_Types].xml><?xml version="1.0" encoding="utf-8"?>
<Types xmlns="http://schemas.openxmlformats.org/package/2006/content-types">
  <Default Extension="png" ContentType="image/png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8" autoAdjust="0"/>
    <p:restoredTop sz="94604" autoAdjust="0"/>
  </p:normalViewPr>
  <p:slideViewPr>
    <p:cSldViewPr>
      <p:cViewPr varScale="1">
        <p:scale>
          <a:sx n="96" d="100"/>
          <a:sy n="96" d="100"/>
        </p:scale>
        <p:origin x="3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F04BAE3-AA29-4344-AC8A-F6A6DAB02A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513561-8BA6-4C70-BACD-E14D71DE4A42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A4391315-D72D-4DC8-B5E9-58B15D4E85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44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1FA89-917B-4AAF-905C-0860139A94DD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6921CC-6CBF-4170-B074-96BEC1B81C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9165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B19E2-6DED-4ECF-9FA0-EC66970DC554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04D3A7-38E2-4644-9B1A-07D71DE075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3840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B6C84-8B95-4549-A0C4-ECE863B9C172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0174D-C1B2-4E85-B782-AEBFDDEBCA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356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B0AE9-AC27-45F8-9EB4-103BDFF4BC95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8F819-667A-4FDD-8F1C-698F5461BD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47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2031D5-C8EF-4A8F-BDF7-EAA4F8FDE293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F0160-99CD-448A-886A-3F07AD7C8B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772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E80C6-43A8-4A60-832D-835DE1E80BD6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DA87D-821F-4FB6-8026-65313F26E3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16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D067CE-4BDA-46CB-8C84-D4B7EF326D9C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43026-2441-413B-A5BC-8F3F6A385F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399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8AB15-8DCC-4881-A887-E5F43256530C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79054E-D257-4178-AC98-684FA0B4E8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999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F178A-4E2A-454C-A670-6AD78A780693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5DDF7-1E05-4C73-BE96-D8A24D436F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008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EF905-94CE-4CEC-9C15-188FF503665B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379F5-98D3-413A-90FF-CF851800C8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248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A8C45-1A49-4E86-B2E8-53310857FF4C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615C1-4276-433A-8C26-7F1E8D056E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397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BC96E5-1978-4DD9-8749-5B2A52522FB6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D7376A-35E2-4C3A-8A30-0341E4E940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423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2B2C304B-25FA-4A79-A03F-ADC9DE4DA0FF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A1466FD5-1040-4528-A80A-30C2DAC0CB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0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2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2.wmf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4.wmf"/><Relationship Id="rId5" Type="http://schemas.openxmlformats.org/officeDocument/2006/relationships/image" Target="../media/image3.wmf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644C9F1-03F8-47C3-A3F0-F10617C16BC1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ECFE73-8036-489C-BA2D-BCFE974EBCFD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352550"/>
            <a:ext cx="7620000" cy="2228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5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Lecture </a:t>
            </a:r>
            <a:r>
              <a:rPr lang="en-US" altLang="zh-CN" sz="5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lang="en-US" altLang="en-US" sz="5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en-US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Ints</a:t>
            </a:r>
            <a:r>
              <a:rPr lang="en-US" altLang="zh-CN" sz="5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z="5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第</a:t>
            </a:r>
            <a:r>
              <a:rPr lang="en-US" altLang="zh-CN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3</a:t>
            </a:r>
            <a:r>
              <a:rPr lang="zh-CN" altLang="en-US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讲 整数类型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zh-CN" altLang="en-US" sz="3200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华中科技大学计算机学院</a:t>
            </a:r>
          </a:p>
          <a:p>
            <a:pPr algn="r" eaLnBrk="1" hangingPunct="1">
              <a:defRPr/>
            </a:pPr>
            <a:endParaRPr lang="zh-CN" altLang="en-US" sz="3200" b="1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细黑" panose="02010600040101010101" pitchFamily="2" charset="-122"/>
            </a:endParaRPr>
          </a:p>
          <a:p>
            <a:pPr algn="r" eaLnBrk="1" hangingPunct="1">
              <a:defRPr/>
            </a:pPr>
            <a:r>
              <a:rPr lang="zh-CN" altLang="en-US" sz="3200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李开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1"/>
    </mc:Choice>
    <mc:Fallback xmlns="">
      <p:transition spd="slow" advTm="10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8BDF00C-2AB6-481B-AC7C-5078CEFA140F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64360C-C422-4740-9E3E-740083BE57CA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4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二进制加法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smtClean="0"/>
              <a:t>我们用</a:t>
            </a:r>
            <a:r>
              <a:rPr lang="en-US" altLang="zh-CN" sz="2800" b="1" smtClean="0"/>
              <a:t>4</a:t>
            </a:r>
            <a:r>
              <a:rPr lang="zh-CN" altLang="en-US" sz="2800" b="1" smtClean="0"/>
              <a:t>比特位数来模</a:t>
            </a:r>
            <a:r>
              <a:rPr lang="en-US" altLang="zh-CN" sz="2800" b="1" smtClean="0"/>
              <a:t>2</a:t>
            </a:r>
            <a:r>
              <a:rPr lang="en-US" altLang="zh-CN" sz="2800" b="1" baseline="30000" smtClean="0"/>
              <a:t>4</a:t>
            </a:r>
            <a:r>
              <a:rPr lang="zh-CN" altLang="en-US" sz="2800" b="1" smtClean="0"/>
              <a:t>运算：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smtClean="0"/>
              <a:t>	       </a:t>
            </a:r>
            <a:r>
              <a:rPr lang="en-US" altLang="zh-CN" sz="2800" b="1" smtClean="0"/>
              <a:t>1  0   1    1   = 11</a:t>
            </a:r>
            <a:endParaRPr lang="en-US" altLang="zh-CN" sz="2800" b="1" u="sng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	   </a:t>
            </a:r>
            <a:r>
              <a:rPr lang="en-US" altLang="zh-CN" sz="2800" b="1" u="sng" smtClean="0"/>
              <a:t>+  1  0</a:t>
            </a:r>
            <a:r>
              <a:rPr lang="en-US" altLang="zh-CN" sz="2800" b="1" u="sng" baseline="-25000" smtClean="0"/>
              <a:t>1</a:t>
            </a:r>
            <a:r>
              <a:rPr lang="en-US" altLang="zh-CN" sz="2800" b="1" u="sng" smtClean="0"/>
              <a:t>  0</a:t>
            </a:r>
            <a:r>
              <a:rPr lang="en-US" altLang="zh-CN" sz="2800" b="1" u="sng" baseline="-25000" smtClean="0"/>
              <a:t>1</a:t>
            </a:r>
            <a:r>
              <a:rPr lang="en-US" altLang="zh-CN" sz="2800" b="1" u="sng" smtClean="0"/>
              <a:t>  1   =   9             </a:t>
            </a:r>
            <a:endParaRPr lang="en-US" altLang="zh-CN" sz="2800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smtClean="0"/>
              <a:t>     (1) 0  1   0    0   = 20  = 4 (mod 16)</a:t>
            </a:r>
          </a:p>
          <a:p>
            <a:pPr eaLnBrk="1" hangingPunct="1"/>
            <a:r>
              <a:rPr lang="zh-CN" altLang="en-US" sz="2800" b="1" smtClean="0"/>
              <a:t>我们用一个下标来表示从右边来的进位，忽略显示在括号内的最后的进位，产生的结果模</a:t>
            </a:r>
            <a:r>
              <a:rPr lang="en-US" altLang="zh-CN" sz="2800" b="1" smtClean="0"/>
              <a:t>16</a:t>
            </a:r>
            <a:r>
              <a:rPr lang="zh-CN" altLang="en-US" sz="2800" b="1" smtClean="0"/>
              <a:t>为</a:t>
            </a:r>
            <a:r>
              <a:rPr lang="en-US" altLang="zh-CN" sz="2800" b="1" smtClean="0"/>
              <a:t>4</a:t>
            </a:r>
            <a:r>
              <a:rPr lang="zh-CN" altLang="en-US" sz="2800" b="1" smtClean="0"/>
              <a:t>是正确的。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61"/>
    </mc:Choice>
    <mc:Fallback xmlns="">
      <p:transition spd="slow" advTm="82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472" x="3386138" y="2700338"/>
          <p14:tracePt t="13868" x="3252788" y="2657475"/>
          <p14:tracePt t="14003" x="2957513" y="2609850"/>
          <p14:tracePt t="14006" x="2886075" y="2600325"/>
          <p14:tracePt t="14081" x="2324100" y="2595563"/>
          <p14:tracePt t="14087" x="2257425" y="2595563"/>
          <p14:tracePt t="14096" x="2219325" y="2595563"/>
          <p14:tracePt t="14160" x="2024063" y="2595563"/>
          <p14:tracePt t="14239" x="1871663" y="2595563"/>
          <p14:tracePt t="14299" x="1724025" y="2595563"/>
          <p14:tracePt t="14423" x="1676400" y="2595563"/>
          <p14:tracePt t="14427" x="1671638" y="2595563"/>
          <p14:tracePt t="14487" x="1628775" y="2595563"/>
          <p14:tracePt t="14661" x="1619250" y="2595563"/>
          <p14:tracePt t="14797" x="1709738" y="2581275"/>
          <p14:tracePt t="14897" x="1985963" y="2581275"/>
          <p14:tracePt t="14955" x="2185988" y="2581275"/>
          <p14:tracePt t="14958" x="2214563" y="2586038"/>
          <p14:tracePt t="15097" x="2514600" y="2590800"/>
          <p14:tracePt t="15100" x="2538413" y="2590800"/>
          <p14:tracePt t="15163" x="2652713" y="2595563"/>
          <p14:tracePt t="15168" x="2671763" y="2605088"/>
          <p14:tracePt t="15175" x="2705100" y="2605088"/>
          <p14:tracePt t="15188" x="2733675" y="2609850"/>
          <p14:tracePt t="15206" x="2809875" y="2609850"/>
          <p14:tracePt t="15255" x="2971800" y="2614613"/>
          <p14:tracePt t="15259" x="2981325" y="2614613"/>
          <p14:tracePt t="15268" x="2990850" y="2614613"/>
          <p14:tracePt t="15320" x="3033713" y="2614613"/>
          <p14:tracePt t="15382" x="3233738" y="2628900"/>
          <p14:tracePt t="15500" x="3305175" y="2633663"/>
          <p14:tracePt t="15830" x="3090863" y="2652713"/>
          <p14:tracePt t="15943" x="2452688" y="2652713"/>
          <p14:tracePt t="15947" x="2433638" y="2652713"/>
          <p14:tracePt t="16063" x="2143125" y="2662238"/>
          <p14:tracePt t="16067" x="2119313" y="2662238"/>
          <p14:tracePt t="16112" x="2028825" y="2667000"/>
          <p14:tracePt t="16174" x="1890713" y="2681288"/>
          <p14:tracePt t="16285" x="1576388" y="2709863"/>
          <p14:tracePt t="16389" x="1409700" y="2743200"/>
          <p14:tracePt t="16392" x="1400175" y="2743200"/>
          <p14:tracePt t="16510" x="1285875" y="2805113"/>
          <p14:tracePt t="16621" x="1219200" y="2895600"/>
          <p14:tracePt t="16678" x="1204913" y="2924175"/>
          <p14:tracePt t="16781" x="1190625" y="2933700"/>
          <p14:tracePt t="16876" x="1190625" y="2938463"/>
          <p14:tracePt t="17070" x="1357313" y="2947988"/>
          <p14:tracePt t="17072" x="1376363" y="2947988"/>
          <p14:tracePt t="17194" x="1700213" y="2947988"/>
          <p14:tracePt t="17243" x="1847850" y="2952750"/>
          <p14:tracePt t="17370" x="2243138" y="2971800"/>
          <p14:tracePt t="17373" x="2247900" y="2976563"/>
          <p14:tracePt t="17439" x="2357438" y="2981325"/>
          <p14:tracePt t="17550" x="2662238" y="2986088"/>
          <p14:tracePt t="17551" x="2676525" y="2986088"/>
          <p14:tracePt t="17612" x="2847975" y="2976563"/>
          <p14:tracePt t="17711" x="2952750" y="2952750"/>
          <p14:tracePt t="17812" x="2790825" y="2890838"/>
          <p14:tracePt t="17910" x="2119313" y="2828925"/>
          <p14:tracePt t="17913" x="2062163" y="2828925"/>
          <p14:tracePt t="17964" x="1762125" y="2828925"/>
          <p14:tracePt t="18063" x="1481138" y="2828925"/>
          <p14:tracePt t="18069" x="1471613" y="2828925"/>
          <p14:tracePt t="18112" x="1409700" y="2833688"/>
          <p14:tracePt t="18114" x="1400175" y="2838450"/>
          <p14:tracePt t="18171" x="1328738" y="2847975"/>
          <p14:tracePt t="18230" x="1304925" y="2867025"/>
          <p14:tracePt t="18329" x="1271588" y="2876550"/>
          <p14:tracePt t="18331" x="1266825" y="2881313"/>
          <p14:tracePt t="18377" x="1262063" y="2890838"/>
          <p14:tracePt t="18477" x="1243013" y="2900363"/>
          <p14:tracePt t="18566" x="1238250" y="2905125"/>
          <p14:tracePt t="18675" x="1390650" y="2905125"/>
          <p14:tracePt t="18677" x="1395413" y="2905125"/>
          <p14:tracePt t="18727" x="1400175" y="2905125"/>
          <p14:tracePt t="18778" x="1409700" y="2905125"/>
          <p14:tracePt t="18843" x="1414463" y="2905125"/>
          <p14:tracePt t="19064" x="1457325" y="2900363"/>
          <p14:tracePt t="19160" x="1504950" y="2857500"/>
          <p14:tracePt t="19233" x="1571625" y="2805113"/>
          <p14:tracePt t="19288" x="1647825" y="2767013"/>
          <p14:tracePt t="19335" x="1752600" y="2719388"/>
          <p14:tracePt t="19425" x="1938338" y="2667000"/>
          <p14:tracePt t="19525" x="2319338" y="2667000"/>
          <p14:tracePt t="19636" x="2552700" y="2671763"/>
          <p14:tracePt t="19646" x="2590800" y="2671763"/>
          <p14:tracePt t="19707" x="2752725" y="2690813"/>
          <p14:tracePt t="19809" x="3009900" y="2762250"/>
          <p14:tracePt t="19923" x="3152775" y="2828925"/>
          <p14:tracePt t="20020" x="3162300" y="2852738"/>
          <p14:tracePt t="20114" x="3162300" y="2862263"/>
          <p14:tracePt t="20351" x="3157538" y="2795588"/>
          <p14:tracePt t="20428" x="3133725" y="2738438"/>
          <p14:tracePt t="20547" x="3133725" y="2852738"/>
          <p14:tracePt t="20625" x="3128963" y="3014663"/>
          <p14:tracePt t="20629" x="3128963" y="3028950"/>
          <p14:tracePt t="20681" x="3114675" y="3086100"/>
          <p14:tracePt t="20774" x="3076575" y="3181350"/>
          <p14:tracePt t="20857" x="2957513" y="3319463"/>
          <p14:tracePt t="20861" x="2938463" y="3333750"/>
          <p14:tracePt t="20907" x="2809875" y="3429000"/>
          <p14:tracePt t="20912" x="2800350" y="3438525"/>
          <p14:tracePt t="20990" x="2638425" y="3548063"/>
          <p14:tracePt t="21072" x="2495550" y="3609975"/>
          <p14:tracePt t="21170" x="2428875" y="3629025"/>
          <p14:tracePt t="21271" x="2433638" y="3543300"/>
          <p14:tracePt t="21377" x="2514600" y="3390900"/>
          <p14:tracePt t="21457" x="2638425" y="3267075"/>
          <p14:tracePt t="21459" x="2638425" y="3262313"/>
          <p14:tracePt t="21506" x="2714625" y="3200400"/>
          <p14:tracePt t="21550" x="2776538" y="3143250"/>
          <p14:tracePt t="21595" x="2795588" y="3124200"/>
          <p14:tracePt t="21644" x="2809875" y="3100388"/>
          <p14:tracePt t="21647" x="2809875" y="3095625"/>
          <p14:tracePt t="21693" x="2814638" y="3071813"/>
          <p14:tracePt t="21749" x="2819400" y="3052763"/>
          <p14:tracePt t="21862" x="2824163" y="3038475"/>
          <p14:tracePt t="22110" x="2824163" y="3071813"/>
          <p14:tracePt t="22179" x="2824163" y="3076575"/>
          <p14:tracePt t="22287" x="2819400" y="3090863"/>
          <p14:tracePt t="22530" x="2786063" y="3048000"/>
          <p14:tracePt t="22534" x="2781300" y="3043238"/>
          <p14:tracePt t="22582" x="2781300" y="3033713"/>
          <p14:tracePt t="22691" x="2776538" y="2995613"/>
          <p14:tracePt t="22859" x="2781300" y="3048000"/>
          <p14:tracePt t="23102" x="2781300" y="3024188"/>
          <p14:tracePt t="23360" x="2771775" y="3133725"/>
          <p14:tracePt t="23462" x="2771775" y="3143250"/>
          <p14:tracePt t="23605" x="2771775" y="3071813"/>
          <p14:tracePt t="23698" x="2771775" y="3048000"/>
          <p14:tracePt t="23818" x="2771775" y="3071813"/>
          <p14:tracePt t="23915" x="2771775" y="3081338"/>
          <p14:tracePt t="23968" x="2771775" y="3095625"/>
          <p14:tracePt t="24030" x="2771775" y="3105150"/>
          <p14:tracePt t="24128" x="2771775" y="3119438"/>
          <p14:tracePt t="24281" x="2771775" y="3128963"/>
          <p14:tracePt t="24331" x="2762250" y="3138488"/>
          <p14:tracePt t="24335" x="2752725" y="3143250"/>
          <p14:tracePt t="24426" x="2671763" y="3181350"/>
          <p14:tracePt t="24472" x="2614613" y="3190875"/>
          <p14:tracePt t="24554" x="2605088" y="3195638"/>
          <p14:tracePt t="24990" x="2628900" y="3162300"/>
          <p14:tracePt t="24992" x="2638425" y="3162300"/>
          <p14:tracePt t="25041" x="2671763" y="3143250"/>
          <p14:tracePt t="25097" x="2705100" y="3138488"/>
          <p14:tracePt t="25177" x="2728913" y="3138488"/>
          <p14:tracePt t="25184" x="2743200" y="3143250"/>
          <p14:tracePt t="25299" x="2857500" y="3205163"/>
          <p14:tracePt t="25410" x="2928938" y="3224213"/>
          <p14:tracePt t="25509" x="2990850" y="3286125"/>
          <p14:tracePt t="25579" x="3024188" y="3328988"/>
          <p14:tracePt t="25635" x="3038475" y="3348038"/>
          <p14:tracePt t="25640" x="3043238" y="3348038"/>
          <p14:tracePt t="25650" x="3043238" y="3352800"/>
          <p14:tracePt t="25651" x="3048000" y="3352800"/>
          <p14:tracePt t="25713" x="3052763" y="3362325"/>
          <p14:tracePt t="25877" x="3052763" y="3367088"/>
          <p14:tracePt t="25983" x="3081338" y="3367088"/>
          <p14:tracePt t="26035" x="3100388" y="3348038"/>
          <p14:tracePt t="26133" x="3105150" y="3343275"/>
          <p14:tracePt t="26183" x="3109913" y="3343275"/>
          <p14:tracePt t="26322" x="3109913" y="3338513"/>
          <p14:tracePt t="27502" x="3048000" y="3309938"/>
          <p14:tracePt t="27507" x="3038475" y="3305175"/>
          <p14:tracePt t="27580" x="2986088" y="3281363"/>
          <p14:tracePt t="27660" x="2914650" y="3248025"/>
          <p14:tracePt t="27728" x="2833688" y="3219450"/>
          <p14:tracePt t="27731" x="2819400" y="3205163"/>
          <p14:tracePt t="27869" x="2709863" y="3128963"/>
          <p14:tracePt t="27928" x="2695575" y="3109913"/>
          <p14:tracePt t="28065" x="2552700" y="3109913"/>
          <p14:tracePt t="28070" x="2538413" y="3109913"/>
          <p14:tracePt t="28147" x="2452688" y="3109913"/>
          <p14:tracePt t="28236" x="2433638" y="3100388"/>
          <p14:tracePt t="28241" x="2428875" y="3100388"/>
          <p14:tracePt t="28364" x="2381250" y="3095625"/>
          <p14:tracePt t="28515" x="2357438" y="3095625"/>
          <p14:tracePt t="28695" x="2343150" y="3105150"/>
          <p14:tracePt t="28922" x="2324100" y="3109913"/>
          <p14:tracePt t="29037" x="2314575" y="3114675"/>
          <p14:tracePt t="29814" x="2371725" y="3124200"/>
          <p14:tracePt t="29949" x="2376488" y="3124200"/>
          <p14:tracePt t="30097" x="2443163" y="3157538"/>
          <p14:tracePt t="30224" x="2471738" y="3157538"/>
          <p14:tracePt t="30580" x="2476500" y="3214688"/>
          <p14:tracePt t="30691" x="2476500" y="3238500"/>
          <p14:tracePt t="30695" x="2476500" y="3248025"/>
          <p14:tracePt t="30809" x="2386013" y="3328988"/>
          <p14:tracePt t="30812" x="2376488" y="3338513"/>
          <p14:tracePt t="30894" x="2257425" y="3381375"/>
          <p14:tracePt t="30953" x="2219325" y="3390900"/>
          <p14:tracePt t="31058" x="2100263" y="3405188"/>
          <p14:tracePt t="31163" x="1938338" y="3371850"/>
          <p14:tracePt t="31229" x="1871663" y="3357563"/>
          <p14:tracePt t="31243" x="1852613" y="3348038"/>
          <p14:tracePt t="31313" x="1776413" y="3333750"/>
          <p14:tracePt t="31318" x="1766888" y="3328988"/>
          <p14:tracePt t="31431" x="1543050" y="3271838"/>
          <p14:tracePt t="31478" x="1481138" y="3248025"/>
          <p14:tracePt t="31483" x="1466850" y="3243263"/>
          <p14:tracePt t="31543" x="1376363" y="3228975"/>
          <p14:tracePt t="31613" x="1295400" y="3228975"/>
          <p14:tracePt t="31615" x="1285875" y="3228975"/>
          <p14:tracePt t="31664" x="1219200" y="3228975"/>
          <p14:tracePt t="31796" x="1152525" y="3233738"/>
          <p14:tracePt t="31858" x="1133475" y="3243263"/>
          <p14:tracePt t="31922" x="1104900" y="3295650"/>
          <p14:tracePt t="32036" x="1071563" y="3395663"/>
          <p14:tracePt t="32098" x="1071563" y="3443288"/>
          <p14:tracePt t="32207" x="1076325" y="3514725"/>
          <p14:tracePt t="32320" x="1119188" y="3533775"/>
          <p14:tracePt t="32391" x="1128713" y="3533775"/>
          <p14:tracePt t="32541" x="1323975" y="3533775"/>
          <p14:tracePt t="32594" x="1400175" y="3533775"/>
          <p14:tracePt t="32676" x="1552575" y="3533775"/>
          <p14:tracePt t="32679" x="1566863" y="3533775"/>
          <p14:tracePt t="32728" x="1685925" y="3538538"/>
          <p14:tracePt t="32791" x="1838325" y="3548063"/>
          <p14:tracePt t="32846" x="2147888" y="3562350"/>
          <p14:tracePt t="32951" x="2457450" y="3562350"/>
          <p14:tracePt t="33001" x="2576513" y="3562350"/>
          <p14:tracePt t="33177" x="2876550" y="3548063"/>
          <p14:tracePt t="33251" x="3005138" y="3533775"/>
          <p14:tracePt t="33313" x="3067050" y="3529013"/>
          <p14:tracePt t="33484" x="3224213" y="3509963"/>
          <p14:tracePt t="33592" x="3238500" y="3509963"/>
          <p14:tracePt t="33658" x="3252788" y="3505200"/>
          <p14:tracePt t="33893" x="2628900" y="3509963"/>
          <p14:tracePt t="33898" x="2600325" y="3509963"/>
          <p14:tracePt t="33906" x="2562225" y="3509963"/>
          <p14:tracePt t="34017" x="2138363" y="3490913"/>
          <p14:tracePt t="34154" x="1695450" y="3486150"/>
          <p14:tracePt t="34161" x="1681163" y="3486150"/>
          <p14:tracePt t="34209" x="1538288" y="3486150"/>
          <p14:tracePt t="34285" x="1490663" y="3486150"/>
          <p14:tracePt t="34399" x="1452563" y="3486150"/>
          <p14:tracePt t="34506" x="1395413" y="3486150"/>
          <p14:tracePt t="34614" x="1385888" y="3486150"/>
          <p14:tracePt t="34885" x="1328738" y="3457575"/>
          <p14:tracePt t="35021" x="1262063" y="3429000"/>
          <p14:tracePt t="35125" x="1219200" y="3414713"/>
          <p14:tracePt t="35199" x="1171575" y="3414713"/>
          <p14:tracePt t="35281" x="1147763" y="3414713"/>
          <p14:tracePt t="35386" x="1095375" y="3414713"/>
          <p14:tracePt t="35455" x="1057275" y="3414713"/>
          <p14:tracePt t="35562" x="995363" y="3414713"/>
          <p14:tracePt t="35788" x="1033463" y="3371850"/>
          <p14:tracePt t="35911" x="1209675" y="3333750"/>
          <p14:tracePt t="36026" x="1319213" y="3300413"/>
          <p14:tracePt t="36152" x="1338263" y="3267075"/>
          <p14:tracePt t="36210" x="1338263" y="3238500"/>
          <p14:tracePt t="36407" x="1119188" y="3376613"/>
          <p14:tracePt t="36496" x="1109663" y="3390900"/>
          <p14:tracePt t="36596" x="1119188" y="3448050"/>
          <p14:tracePt t="36713" x="1204913" y="3457575"/>
          <p14:tracePt t="36718" x="1209675" y="3457575"/>
          <p14:tracePt t="36823" x="1309688" y="3424238"/>
          <p14:tracePt t="36830" x="1323975" y="3414713"/>
          <p14:tracePt t="36835" x="1333500" y="3409950"/>
          <p14:tracePt t="36892" x="1371600" y="3390900"/>
          <p14:tracePt t="36896" x="1376363" y="3386138"/>
          <p14:tracePt t="36943" x="1395413" y="3381375"/>
          <p14:tracePt t="37000" x="1443038" y="3376613"/>
          <p14:tracePt t="37096" x="1528763" y="3424238"/>
          <p14:tracePt t="37207" x="1538288" y="3471863"/>
          <p14:tracePt t="37209" x="1538288" y="3481388"/>
          <p14:tracePt t="37266" x="1519238" y="3509963"/>
          <p14:tracePt t="37270" x="1514475" y="3514725"/>
          <p14:tracePt t="37328" x="1485900" y="3533775"/>
          <p14:tracePt t="37331" x="1481138" y="3533775"/>
          <p14:tracePt t="37432" x="1433513" y="3533775"/>
          <p14:tracePt t="37543" x="1404938" y="3533775"/>
          <p14:tracePt t="37910" x="1404938" y="3467100"/>
          <p14:tracePt t="38005" x="1404938" y="3390900"/>
          <p14:tracePt t="38101" x="1404938" y="3371850"/>
          <p14:tracePt t="38386" x="1404938" y="3414713"/>
          <p14:tracePt t="38439" x="1395413" y="3424238"/>
          <p14:tracePt t="38491" x="1371600" y="3429000"/>
          <p14:tracePt t="38586" x="1281113" y="3429000"/>
          <p14:tracePt t="38693" x="1190625" y="3409950"/>
          <p14:tracePt t="38753" x="1185863" y="3405188"/>
          <p14:tracePt t="38847" x="1185863" y="3357563"/>
          <p14:tracePt t="38930" x="1209675" y="3295650"/>
          <p14:tracePt t="39006" x="1233488" y="3267075"/>
          <p14:tracePt t="39096" x="1290638" y="3262313"/>
          <p14:tracePt t="39100" x="1300163" y="3262313"/>
          <p14:tracePt t="39139" x="1333500" y="3267075"/>
          <p14:tracePt t="39195" x="1371600" y="3314700"/>
          <p14:tracePt t="39288" x="1400175" y="3376613"/>
          <p14:tracePt t="39369" x="1400175" y="3424238"/>
          <p14:tracePt t="39455" x="1357313" y="3462338"/>
          <p14:tracePt t="39460" x="1347788" y="3462338"/>
          <p14:tracePt t="39550" x="1285875" y="3462338"/>
          <p14:tracePt t="39634" x="1281113" y="3462338"/>
          <p14:tracePt t="40025" x="1281113" y="3448050"/>
          <p14:tracePt t="40161" x="1295400" y="3433763"/>
          <p14:tracePt t="40215" x="1347788" y="3419475"/>
          <p14:tracePt t="40270" x="1404938" y="3419475"/>
          <p14:tracePt t="40371" x="1462088" y="3424238"/>
          <p14:tracePt t="40476" x="1528763" y="3424238"/>
          <p14:tracePt t="40533" x="1638300" y="3429000"/>
          <p14:tracePt t="40539" x="1647825" y="3429000"/>
          <p14:tracePt t="40589" x="1671638" y="3433763"/>
          <p14:tracePt t="40641" x="1700213" y="3433763"/>
          <p14:tracePt t="40644" x="1704975" y="3433763"/>
          <p14:tracePt t="40703" x="1738313" y="3433763"/>
          <p14:tracePt t="40708" x="1743075" y="3433763"/>
          <p14:tracePt t="40721" x="1757363" y="3433763"/>
          <p14:tracePt t="40769" x="1809750" y="3433763"/>
          <p14:tracePt t="40875" x="1905000" y="3433763"/>
          <p14:tracePt t="40967" x="1976438" y="3433763"/>
          <p14:tracePt t="41058" x="2052638" y="3414713"/>
          <p14:tracePt t="41143" x="2062163" y="3381375"/>
          <p14:tracePt t="41195" x="2066925" y="3371850"/>
          <p14:tracePt t="41243" x="2066925" y="3352800"/>
          <p14:tracePt t="41334" x="2062163" y="3286125"/>
          <p14:tracePt t="41412" x="2000250" y="3205163"/>
          <p14:tracePt t="41490" x="1966913" y="3157538"/>
          <p14:tracePt t="41562" x="1890713" y="3128963"/>
          <p14:tracePt t="41643" x="1790700" y="3124200"/>
          <p14:tracePt t="41692" x="1771650" y="3124200"/>
          <p14:tracePt t="41769" x="1685925" y="3157538"/>
          <p14:tracePt t="41873" x="1604963" y="3209925"/>
          <p14:tracePt t="41875" x="1590675" y="3219450"/>
          <p14:tracePt t="41980" x="1552575" y="3305175"/>
          <p14:tracePt t="42080" x="1552575" y="3390900"/>
          <p14:tracePt t="42194" x="1714500" y="3586163"/>
          <p14:tracePt t="42203" x="1800225" y="3624263"/>
          <p14:tracePt t="42276" x="1933575" y="3652838"/>
          <p14:tracePt t="42328" x="2143125" y="3662363"/>
          <p14:tracePt t="42427" x="2271713" y="3662363"/>
          <p14:tracePt t="42429" x="2290763" y="3662363"/>
          <p14:tracePt t="42493" x="2490788" y="3662363"/>
          <p14:tracePt t="42548" x="2605088" y="3662363"/>
          <p14:tracePt t="42549" x="2619375" y="3662363"/>
          <p14:tracePt t="42613" x="2724150" y="3652838"/>
          <p14:tracePt t="42674" x="2795588" y="3638550"/>
          <p14:tracePt t="42750" x="2843213" y="3614738"/>
          <p14:tracePt t="42835" x="2905125" y="3571875"/>
          <p14:tracePt t="42970" x="3009900" y="3495675"/>
          <p14:tracePt t="43094" x="3033713" y="3438525"/>
          <p14:tracePt t="43205" x="3019425" y="3357563"/>
          <p14:tracePt t="43327" x="2947988" y="3295650"/>
          <p14:tracePt t="43444" x="2662238" y="3228975"/>
          <p14:tracePt t="43502" x="2500313" y="3214688"/>
          <p14:tracePt t="43610" x="2081213" y="3190875"/>
          <p14:tracePt t="43672" x="1957388" y="3190875"/>
          <p14:tracePt t="43776" x="1890713" y="3190875"/>
          <p14:tracePt t="43877" x="1757363" y="3205163"/>
          <p14:tracePt t="43938" x="1724025" y="3219450"/>
          <p14:tracePt t="43978" x="1709738" y="3228975"/>
          <p14:tracePt t="44081" x="1690688" y="3248025"/>
          <p14:tracePt t="44189" x="1662113" y="3300413"/>
          <p14:tracePt t="44283" x="1662113" y="3328988"/>
          <p14:tracePt t="44330" x="1662113" y="3343275"/>
          <p14:tracePt t="44380" x="1662113" y="3371850"/>
          <p14:tracePt t="44386" x="1666875" y="3381375"/>
          <p14:tracePt t="44473" x="1695450" y="3405188"/>
          <p14:tracePt t="44568" x="1990725" y="3476625"/>
          <p14:tracePt t="44574" x="2009775" y="3476625"/>
          <p14:tracePt t="44652" x="2414588" y="3457575"/>
          <p14:tracePt t="44712" x="2681288" y="3409950"/>
          <p14:tracePt t="44805" x="2933700" y="3338513"/>
          <p14:tracePt t="44807" x="2947988" y="3333750"/>
          <p14:tracePt t="44908" x="3009900" y="3295650"/>
          <p14:tracePt t="45002" x="3024188" y="3286125"/>
          <p14:tracePt t="45193" x="3162300" y="3495675"/>
          <p14:tracePt t="45289" x="3133725" y="3524250"/>
          <p14:tracePt t="45711" x="3133725" y="3476625"/>
          <p14:tracePt t="45725" x="3133725" y="3467100"/>
          <p14:tracePt t="45821" x="3128963" y="3409950"/>
          <p14:tracePt t="45877" x="3119438" y="3386138"/>
          <p14:tracePt t="45939" x="3081338" y="3352800"/>
          <p14:tracePt t="46002" x="3009900" y="3328988"/>
          <p14:tracePt t="46062" x="2947988" y="3300413"/>
          <p14:tracePt t="46187" x="2724150" y="3243263"/>
          <p14:tracePt t="46241" x="2681288" y="3233738"/>
          <p14:tracePt t="46348" x="2500313" y="3209925"/>
          <p14:tracePt t="46446" x="2443163" y="3209925"/>
          <p14:tracePt t="46451" x="2438400" y="3209925"/>
          <p14:tracePt t="46456" x="2433638" y="3209925"/>
          <p14:tracePt t="46505" x="2395538" y="3209925"/>
          <p14:tracePt t="46566" x="2347913" y="3209925"/>
          <p14:tracePt t="46628" x="2309813" y="3209925"/>
          <p14:tracePt t="46683" x="2247900" y="3219450"/>
          <p14:tracePt t="46693" x="2247900" y="3224213"/>
          <p14:tracePt t="46744" x="2209800" y="3228975"/>
          <p14:tracePt t="46846" x="2185988" y="3238500"/>
          <p14:tracePt t="46850" x="2181225" y="3243263"/>
          <p14:tracePt t="46898" x="2157413" y="3262313"/>
          <p14:tracePt t="46960" x="2128838" y="3290888"/>
          <p14:tracePt t="47014" x="2124075" y="3300413"/>
          <p14:tracePt t="47163" x="2262188" y="3319463"/>
          <p14:tracePt t="47172" x="2290763" y="3328988"/>
          <p14:tracePt t="47179" x="2319338" y="3328988"/>
          <p14:tracePt t="47299" x="2576513" y="3328988"/>
          <p14:tracePt t="47302" x="2595563" y="3328988"/>
          <p14:tracePt t="47355" x="2738438" y="3281363"/>
          <p14:tracePt t="47360" x="2762250" y="3276600"/>
          <p14:tracePt t="47419" x="2924175" y="3238500"/>
          <p14:tracePt t="47489" x="3133725" y="3195638"/>
          <p14:tracePt t="47546" x="3228975" y="3157538"/>
          <p14:tracePt t="47553" x="3252788" y="3148013"/>
          <p14:tracePt t="47561" x="3276600" y="3143250"/>
          <p14:tracePt t="47694" x="3538538" y="3067050"/>
          <p14:tracePt t="47700" x="3614738" y="3062288"/>
          <p14:tracePt t="47703" x="3633788" y="3062288"/>
          <p14:tracePt t="47710" x="3667125" y="3062288"/>
          <p14:tracePt t="47768" x="3814763" y="3081338"/>
          <p14:tracePt t="47772" x="3857625" y="3095625"/>
          <p14:tracePt t="47825" x="3890963" y="3228975"/>
          <p14:tracePt t="48175" x="3857625" y="3014663"/>
          <p14:tracePt t="48253" x="3886200" y="2876550"/>
          <p14:tracePt t="48257" x="3890963" y="2862263"/>
          <p14:tracePt t="48304" x="3900488" y="2781300"/>
          <p14:tracePt t="48410" x="3919538" y="2719388"/>
          <p14:tracePt t="48470" x="3929063" y="2686050"/>
          <p14:tracePt t="48593" x="3967163" y="2586038"/>
          <p14:tracePt t="48597" x="3971925" y="2586038"/>
          <p14:tracePt t="48696" x="3990975" y="2547938"/>
          <p14:tracePt t="48810" x="4005263" y="2514600"/>
          <p14:tracePt t="48918" x="4019550" y="2490788"/>
          <p14:tracePt t="48965" x="4024313" y="2481263"/>
          <p14:tracePt t="49058" x="4029075" y="2476500"/>
          <p14:tracePt t="49196" x="3790950" y="2476500"/>
          <p14:tracePt t="49204" x="3748088" y="2476500"/>
          <p14:tracePt t="49248" x="3609975" y="2476500"/>
          <p14:tracePt t="49255" x="3590925" y="2476500"/>
          <p14:tracePt t="49262" x="3552825" y="2476500"/>
          <p14:tracePt t="49371" x="3281363" y="2476500"/>
          <p14:tracePt t="49441" x="3214688" y="2476500"/>
          <p14:tracePt t="49498" x="3176588" y="2476500"/>
          <p14:tracePt t="49595" x="2995613" y="2476500"/>
          <p14:tracePt t="49659" x="2828925" y="2452688"/>
          <p14:tracePt t="49709" x="2747963" y="2452688"/>
          <p14:tracePt t="49771" x="2686050" y="2452688"/>
          <p14:tracePt t="49828" x="2633663" y="2452688"/>
          <p14:tracePt t="49893" x="2476500" y="2452688"/>
          <p14:tracePt t="50018" x="2233613" y="2452688"/>
          <p14:tracePt t="50023" x="2219325" y="2452688"/>
          <p14:tracePt t="50133" x="2109788" y="2452688"/>
          <p14:tracePt t="50209" x="2014538" y="2462213"/>
          <p14:tracePt t="50257" x="1981200" y="2471738"/>
          <p14:tracePt t="50363" x="1933575" y="2495550"/>
          <p14:tracePt t="50365" x="1924050" y="2500313"/>
          <p14:tracePt t="50422" x="1900238" y="2514600"/>
          <p14:tracePt t="50426" x="1895475" y="2514600"/>
          <p14:tracePt t="50475" x="1881188" y="2528888"/>
          <p14:tracePt t="50533" x="1871663" y="2533650"/>
          <p14:tracePt t="50685" x="1871663" y="2543175"/>
          <p14:tracePt t="50790" x="2266950" y="2552700"/>
          <p14:tracePt t="50793" x="2295525" y="2552700"/>
          <p14:tracePt t="50913" x="2909888" y="2595563"/>
          <p14:tracePt t="50918" x="2947988" y="2595563"/>
          <p14:tracePt t="50920" x="2990850" y="2595563"/>
          <p14:tracePt t="50930" x="3028950" y="2595563"/>
          <p14:tracePt t="50974" x="3214688" y="2595563"/>
          <p14:tracePt t="51081" x="3800475" y="2600325"/>
          <p14:tracePt t="51086" x="3848100" y="2600325"/>
          <p14:tracePt t="51141" x="4019550" y="2600325"/>
          <p14:tracePt t="51229" x="4148138" y="2600325"/>
          <p14:tracePt t="51283" x="4171950" y="2600325"/>
          <p14:tracePt t="51344" x="4219575" y="2600325"/>
          <p14:tracePt t="51457" x="4248150" y="2600325"/>
          <p14:tracePt t="52227" x="3533775" y="2786063"/>
          <p14:tracePt t="52286" x="3119438" y="2828925"/>
          <p14:tracePt t="52365" x="2790825" y="2857500"/>
          <p14:tracePt t="52366" x="2762250" y="2857500"/>
          <p14:tracePt t="52417" x="2628900" y="2857500"/>
          <p14:tracePt t="52421" x="2605088" y="2857500"/>
          <p14:tracePt t="52428" x="2595563" y="2857500"/>
          <p14:tracePt t="52476" x="2471738" y="2862263"/>
          <p14:tracePt t="52555" x="2324100" y="2862263"/>
          <p14:tracePt t="52611" x="2266950" y="2862263"/>
          <p14:tracePt t="52677" x="2209800" y="2862263"/>
          <p14:tracePt t="52756" x="2171700" y="2871788"/>
          <p14:tracePt t="52900" x="2085975" y="2905125"/>
          <p14:tracePt t="53010" x="2052638" y="2924175"/>
          <p14:tracePt t="53155" x="2047875" y="2933700"/>
          <p14:tracePt t="53338" x="2219325" y="2933700"/>
          <p14:tracePt t="53415" x="2424113" y="2933700"/>
          <p14:tracePt t="53416" x="2438400" y="2933700"/>
          <p14:tracePt t="53426" x="2452688" y="2933700"/>
          <p14:tracePt t="53480" x="2586038" y="2933700"/>
          <p14:tracePt t="53542" x="2781300" y="2938463"/>
          <p14:tracePt t="53543" x="2800350" y="2938463"/>
          <p14:tracePt t="53675" x="3209925" y="2938463"/>
          <p14:tracePt t="53679" x="3219450" y="2938463"/>
          <p14:tracePt t="53739" x="3352800" y="2938463"/>
          <p14:tracePt t="53809" x="3524250" y="2938463"/>
          <p14:tracePt t="53943" x="3748088" y="2952750"/>
          <p14:tracePt t="53949" x="3752850" y="2952750"/>
          <p14:tracePt t="54016" x="3833813" y="2952750"/>
          <p14:tracePt t="54145" x="4110038" y="2952750"/>
          <p14:tracePt t="54213" x="4186238" y="2952750"/>
          <p14:tracePt t="54280" x="4200525" y="2952750"/>
          <p14:tracePt t="54391" x="4224338" y="2952750"/>
          <p14:tracePt t="54586" x="4224338" y="2876550"/>
          <p14:tracePt t="54588" x="4224338" y="2867025"/>
          <p14:tracePt t="54643" x="4224338" y="2814638"/>
          <p14:tracePt t="54713" x="4214813" y="2728913"/>
          <p14:tracePt t="54811" x="4210050" y="2686050"/>
          <p14:tracePt t="54911" x="4200525" y="2628900"/>
          <p14:tracePt t="55041" x="4195763" y="2576513"/>
          <p14:tracePt t="55045" x="4195763" y="2566988"/>
          <p14:tracePt t="55141" x="4195763" y="2547938"/>
          <p14:tracePt t="55308" x="4200525" y="2705100"/>
          <p14:tracePt t="55375" x="4200525" y="2771775"/>
          <p14:tracePt t="55478" x="4176713" y="2876550"/>
          <p14:tracePt t="55529" x="4157663" y="2933700"/>
          <p14:tracePt t="55533" x="4157663" y="2943225"/>
          <p14:tracePt t="55588" x="4110038" y="3019425"/>
          <p14:tracePt t="55634" x="4067175" y="3086100"/>
          <p14:tracePt t="55694" x="4014788" y="3167063"/>
          <p14:tracePt t="55707" x="4005263" y="3181350"/>
          <p14:tracePt t="55817" x="3933825" y="3290888"/>
          <p14:tracePt t="55868" x="3905250" y="3338513"/>
          <p14:tracePt t="55962" x="3905250" y="3362325"/>
          <p14:tracePt t="56446" x="3914775" y="3362325"/>
          <p14:tracePt t="56556" x="3938588" y="3348038"/>
          <p14:tracePt t="56611" x="3938588" y="3343275"/>
          <p14:tracePt t="56818" x="3976688" y="3324225"/>
          <p14:tracePt t="56910" x="4067175" y="3276600"/>
          <p14:tracePt t="56912" x="4076700" y="3271838"/>
          <p14:tracePt t="56952" x="4095750" y="3267075"/>
          <p14:tracePt t="56999" x="4191000" y="3252788"/>
          <p14:tracePt t="57046" x="4314825" y="3252788"/>
          <p14:tracePt t="57131" x="4510088" y="3257550"/>
          <p14:tracePt t="57176" x="4605338" y="3262313"/>
          <p14:tracePt t="57225" x="4676775" y="3262313"/>
          <p14:tracePt t="57309" x="4767263" y="3276600"/>
          <p14:tracePt t="57360" x="4781550" y="3281363"/>
          <p14:tracePt t="57516" x="4838700" y="3281363"/>
          <p14:tracePt t="57563" x="4948238" y="3305175"/>
          <p14:tracePt t="57565" x="4962525" y="3305175"/>
          <p14:tracePt t="57605" x="5010150" y="3305175"/>
          <p14:tracePt t="57693" x="5114925" y="3305175"/>
          <p14:tracePt t="57785" x="5253038" y="3305175"/>
          <p14:tracePt t="57879" x="5319713" y="3295650"/>
          <p14:tracePt t="57973" x="5367338" y="3295650"/>
          <p14:tracePt t="58016" x="5381625" y="3295650"/>
          <p14:tracePt t="58055" x="5391150" y="3295650"/>
          <p14:tracePt t="58141" x="5419725" y="3333750"/>
          <p14:tracePt t="58189" x="5457825" y="3395663"/>
          <p14:tracePt t="58270" x="5462588" y="3438525"/>
          <p14:tracePt t="58314" x="5462588" y="3500438"/>
          <p14:tracePt t="58355" x="5462588" y="3519488"/>
          <p14:tracePt t="58434" x="5462588" y="3548063"/>
          <p14:tracePt t="58522" x="5381625" y="3614738"/>
          <p14:tracePt t="58525" x="5367338" y="3624263"/>
          <p14:tracePt t="58612" x="4767263" y="3700463"/>
          <p14:tracePt t="58658" x="4386263" y="3709988"/>
          <p14:tracePt t="58714" x="3967163" y="3709988"/>
          <p14:tracePt t="58765" x="3800475" y="3709988"/>
          <p14:tracePt t="58770" x="3762375" y="3709988"/>
          <p14:tracePt t="58772" x="3733800" y="3709988"/>
          <p14:tracePt t="58870" x="3348038" y="3671888"/>
          <p14:tracePt t="58925" x="3162300" y="3609975"/>
          <p14:tracePt t="58975" x="3000375" y="3538538"/>
          <p14:tracePt t="59068" x="2690813" y="3328988"/>
          <p14:tracePt t="59174" x="2486025" y="3186113"/>
          <p14:tracePt t="59176" x="2476500" y="3171825"/>
          <p14:tracePt t="59180" x="2466975" y="3167063"/>
          <p14:tracePt t="59276" x="2219325" y="3071813"/>
          <p14:tracePt t="59363" x="2138363" y="3062288"/>
          <p14:tracePt t="59365" x="2133600" y="3062288"/>
          <p14:tracePt t="59408" x="2114550" y="3062288"/>
          <p14:tracePt t="59413" x="2105025" y="3062288"/>
          <p14:tracePt t="59462" x="2057400" y="3062288"/>
          <p14:tracePt t="59555" x="1985963" y="3062288"/>
          <p14:tracePt t="59642" x="1924050" y="3062288"/>
          <p14:tracePt t="59696" x="1862138" y="3086100"/>
          <p14:tracePt t="59705" x="1847850" y="3090863"/>
          <p14:tracePt t="59754" x="1719263" y="3095625"/>
          <p14:tracePt t="59806" x="1638300" y="3109913"/>
          <p14:tracePt t="59892" x="1619250" y="3124200"/>
          <p14:tracePt t="59897" x="1614488" y="3124200"/>
          <p14:tracePt t="59933" x="1609725" y="3128963"/>
          <p14:tracePt t="60014" x="1585913" y="3162300"/>
          <p14:tracePt t="60062" x="1566863" y="3200400"/>
          <p14:tracePt t="60095" x="1562100" y="3219450"/>
          <p14:tracePt t="60177" x="1543050" y="3333750"/>
          <p14:tracePt t="60270" x="1552575" y="3457575"/>
          <p14:tracePt t="60271" x="1562100" y="3481388"/>
          <p14:tracePt t="60312" x="1595438" y="3538538"/>
          <p14:tracePt t="60415" x="1781175" y="3624263"/>
          <p14:tracePt t="60505" x="1895475" y="3648075"/>
          <p14:tracePt t="60552" x="1985963" y="3657600"/>
          <p14:tracePt t="60598" x="2038350" y="3662363"/>
          <p14:tracePt t="60642" x="2171700" y="3662363"/>
          <p14:tracePt t="60689" x="2281238" y="3662363"/>
          <p14:tracePt t="60692" x="2286000" y="3662363"/>
          <p14:tracePt t="60780" x="2395538" y="3643313"/>
          <p14:tracePt t="60784" x="2414588" y="3638550"/>
          <p14:tracePt t="60823" x="2462213" y="3629025"/>
          <p14:tracePt t="60869" x="2486025" y="3619500"/>
          <p14:tracePt t="60911" x="2524125" y="3605213"/>
          <p14:tracePt t="60993" x="2652713" y="3576638"/>
          <p14:tracePt t="61081" x="2776538" y="3562350"/>
          <p14:tracePt t="61083" x="2828925" y="3552825"/>
          <p14:tracePt t="61130" x="2928938" y="3533775"/>
          <p14:tracePt t="61182" x="3028950" y="3505200"/>
          <p14:tracePt t="61236" x="3090863" y="3486150"/>
          <p14:tracePt t="61304" x="3157538" y="3457575"/>
          <p14:tracePt t="61391" x="3290888" y="3400425"/>
          <p14:tracePt t="61439" x="3381375" y="3343275"/>
          <p14:tracePt t="61525" x="3414713" y="3309938"/>
          <p14:tracePt t="61601" x="3414713" y="3295650"/>
          <p14:tracePt t="61697" x="3328988" y="3248025"/>
          <p14:tracePt t="61750" x="3095625" y="3200400"/>
          <p14:tracePt t="61796" x="2995613" y="3195638"/>
          <p14:tracePt t="61891" x="2776538" y="3195638"/>
          <p14:tracePt t="61961" x="2638425" y="3195638"/>
          <p14:tracePt t="62057" x="2438400" y="3190875"/>
          <p14:tracePt t="62109" x="2347913" y="3181350"/>
          <p14:tracePt t="62227" x="2195513" y="3176588"/>
          <p14:tracePt t="62345" x="2014538" y="3181350"/>
          <p14:tracePt t="62448" x="1943100" y="3181350"/>
          <p14:tracePt t="62517" x="1885950" y="3200400"/>
          <p14:tracePt t="62571" x="1862138" y="3205163"/>
          <p14:tracePt t="62645" x="1828800" y="3219450"/>
          <p14:tracePt t="62699" x="1828800" y="3228975"/>
          <p14:tracePt t="62800" x="1847850" y="3267075"/>
          <p14:tracePt t="62853" x="2266950" y="3424238"/>
          <p14:tracePt t="62969" x="2995613" y="3557588"/>
          <p14:tracePt t="63100" x="3490913" y="3567113"/>
          <p14:tracePt t="63218" x="3886200" y="3519488"/>
          <p14:tracePt t="63344" x="4171950" y="3452813"/>
          <p14:tracePt t="63413" x="4305300" y="3424238"/>
          <p14:tracePt t="63415" x="4319588" y="3419475"/>
          <p14:tracePt t="63422" x="4333875" y="3419475"/>
          <p14:tracePt t="63475" x="4443413" y="3409950"/>
          <p14:tracePt t="63557" x="4567238" y="3390900"/>
          <p14:tracePt t="63667" x="4719638" y="3376613"/>
          <p14:tracePt t="63670" x="4738688" y="3376613"/>
          <p14:tracePt t="63678" x="4748213" y="3371850"/>
          <p14:tracePt t="63791" x="4919663" y="3328988"/>
          <p14:tracePt t="63800" x="4924425" y="3324225"/>
          <p14:tracePt t="63805" x="4929188" y="3324225"/>
          <p14:tracePt t="63913" x="4967288" y="3309938"/>
          <p14:tracePt t="64138" x="4829175" y="3328988"/>
          <p14:tracePt t="64143" x="4819650" y="3328988"/>
          <p14:tracePt t="64196" x="4681538" y="3328988"/>
          <p14:tracePt t="64301" x="4486275" y="3328988"/>
          <p14:tracePt t="64412" x="4376738" y="3333750"/>
          <p14:tracePt t="64503" x="4338638" y="3338513"/>
          <p14:tracePt t="64509" x="4329113" y="3343275"/>
          <p14:tracePt t="64563" x="4295775" y="3357563"/>
          <p14:tracePt t="64647" x="4281488" y="3357563"/>
          <p14:tracePt t="64699" x="4224338" y="3362325"/>
          <p14:tracePt t="64796" x="4143375" y="3371850"/>
          <p14:tracePt t="64902" x="4048125" y="3433763"/>
          <p14:tracePt t="65002" x="3981450" y="3505200"/>
          <p14:tracePt t="65005" x="3971925" y="3519488"/>
          <p14:tracePt t="65057" x="3943350" y="3552825"/>
          <p14:tracePt t="65170" x="3857625" y="3609975"/>
          <p14:tracePt t="65265" x="3852863" y="3609975"/>
          <p14:tracePt t="65405" x="3852863" y="3614738"/>
          <p14:tracePt t="65584" x="4143375" y="3600450"/>
          <p14:tracePt t="65723" x="4924425" y="3600450"/>
          <p14:tracePt t="65726" x="4981575" y="3600450"/>
          <p14:tracePt t="65732" x="5048250" y="3600450"/>
          <p14:tracePt t="65854" x="5567363" y="3590925"/>
          <p14:tracePt t="65974" x="5815013" y="3571875"/>
          <p14:tracePt t="65984" x="5829300" y="3571875"/>
          <p14:tracePt t="65988" x="5834063" y="3571875"/>
          <p14:tracePt t="66101" x="6038850" y="3552825"/>
          <p14:tracePt t="66220" x="6148388" y="3543300"/>
          <p14:tracePt t="66339" x="6248400" y="3543300"/>
          <p14:tracePt t="66475" x="6372225" y="3543300"/>
          <p14:tracePt t="66587" x="6486525" y="3562350"/>
          <p14:tracePt t="66693" x="6534150" y="3571875"/>
          <p14:tracePt t="66701" x="6538913" y="3571875"/>
          <p14:tracePt t="66710" x="6543675" y="3571875"/>
          <p14:tracePt t="66768" x="6548438" y="3576638"/>
          <p14:tracePt t="67170" x="6515100" y="3581400"/>
          <p14:tracePt t="67225" x="6376988" y="3586163"/>
          <p14:tracePt t="67329" x="6191250" y="3586163"/>
          <p14:tracePt t="67334" x="6172200" y="3581400"/>
          <p14:tracePt t="67409" x="6034088" y="3581400"/>
          <p14:tracePt t="67457" x="5976938" y="3586163"/>
          <p14:tracePt t="67520" x="5943600" y="3590925"/>
          <p14:tracePt t="67579" x="5910263" y="3590925"/>
          <p14:tracePt t="67681" x="5900738" y="3590925"/>
          <p14:tracePt t="68087" x="5619750" y="3562350"/>
          <p14:tracePt t="68197" x="5491163" y="3538538"/>
          <p14:tracePt t="68204" x="5486400" y="3538538"/>
          <p14:tracePt t="68211" x="5481638" y="3538538"/>
          <p14:tracePt t="68256" x="5448300" y="3524250"/>
          <p14:tracePt t="68328" x="5353050" y="3481388"/>
          <p14:tracePt t="68334" x="5353050" y="3476625"/>
          <p14:tracePt t="68388" x="5319713" y="3438525"/>
          <p14:tracePt t="68396" x="5314950" y="3433763"/>
          <p14:tracePt t="68450" x="5262563" y="3376613"/>
          <p14:tracePt t="68503" x="5195888" y="3314700"/>
          <p14:tracePt t="68577" x="5133975" y="3262313"/>
          <p14:tracePt t="68631" x="5076825" y="3228975"/>
          <p14:tracePt t="68692" x="5062538" y="3219450"/>
          <p14:tracePt t="68788" x="4953000" y="3214688"/>
          <p14:tracePt t="68908" x="4814888" y="3233738"/>
          <p14:tracePt t="69037" x="4757738" y="3281363"/>
          <p14:tracePt t="69039" x="4757738" y="3286125"/>
          <p14:tracePt t="69100" x="4733925" y="3314700"/>
          <p14:tracePt t="69240" x="4700588" y="3371850"/>
          <p14:tracePt t="69241" x="4700588" y="3376613"/>
          <p14:tracePt t="69353" x="4695825" y="3486150"/>
          <p14:tracePt t="69356" x="4695825" y="3490913"/>
          <p14:tracePt t="69410" x="4733925" y="3533775"/>
          <p14:tracePt t="69473" x="4800600" y="3552825"/>
          <p14:tracePt t="69580" x="5019675" y="3548063"/>
          <p14:tracePt t="69707" x="5095875" y="3509963"/>
          <p14:tracePt t="69829" x="5133975" y="3448050"/>
          <p14:tracePt t="69942" x="5138738" y="3400425"/>
          <p14:tracePt t="70046" x="5138738" y="3376613"/>
          <p14:tracePt t="70171" x="5100638" y="3305175"/>
          <p14:tracePt t="70238" x="5062538" y="3257550"/>
          <p14:tracePt t="70337" x="4967288" y="3228975"/>
          <p14:tracePt t="70393" x="4924425" y="3224213"/>
          <p14:tracePt t="70444" x="4895850" y="3224213"/>
          <p14:tracePt t="70546" x="4838700" y="3233738"/>
          <p14:tracePt t="70648" x="4795838" y="3257550"/>
          <p14:tracePt t="70708" x="4752975" y="3281363"/>
          <p14:tracePt t="70720" x="4691063" y="3314700"/>
          <p14:tracePt t="70770" x="4638675" y="3338513"/>
          <p14:tracePt t="70774" x="4633913" y="3343275"/>
          <p14:tracePt t="70784" x="4629150" y="3343275"/>
          <p14:tracePt t="70787" x="4624388" y="3343275"/>
          <p14:tracePt t="70832" x="4567238" y="3367088"/>
          <p14:tracePt t="70885" x="4471988" y="3400425"/>
          <p14:tracePt t="70995" x="4100513" y="3476625"/>
          <p14:tracePt t="70997" x="4048125" y="3481388"/>
          <p14:tracePt t="71109" x="3638550" y="3514725"/>
          <p14:tracePt t="71111" x="3624263" y="3519488"/>
          <p14:tracePt t="71225" x="3352800" y="3533775"/>
          <p14:tracePt t="71235" x="3343275" y="3538538"/>
          <p14:tracePt t="71350" x="3100388" y="3576638"/>
          <p14:tracePt t="71459" x="3176588" y="3605213"/>
          <p14:tracePt t="71666" x="2752725" y="3481388"/>
          <p14:tracePt t="71725" x="2562225" y="3471863"/>
          <p14:tracePt t="71789" x="2271713" y="3471863"/>
          <p14:tracePt t="71793" x="2233613" y="3471863"/>
          <p14:tracePt t="71951" x="1695450" y="3438525"/>
          <p14:tracePt t="72098" x="1557338" y="3314700"/>
          <p14:tracePt t="72102" x="1552575" y="3305175"/>
          <p14:tracePt t="72269" x="1414463" y="3133725"/>
          <p14:tracePt t="72344" x="1371600" y="3067050"/>
          <p14:tracePt t="72460" x="1333500" y="2881313"/>
          <p14:tracePt t="72595" x="1352550" y="2733675"/>
          <p14:tracePt t="72723" x="1471613" y="2547938"/>
          <p14:tracePt t="72884" x="1614488" y="2452688"/>
          <p14:tracePt t="72949" x="1666875" y="2428875"/>
          <p14:tracePt t="73008" x="1714500" y="2414588"/>
          <p14:tracePt t="73145" x="1862138" y="2395538"/>
          <p14:tracePt t="73150" x="1876425" y="2395538"/>
          <p14:tracePt t="73235" x="2000250" y="2395538"/>
          <p14:tracePt t="73243" x="2009775" y="2395538"/>
          <p14:tracePt t="73251" x="2014538" y="2395538"/>
          <p14:tracePt t="73256" x="2024063" y="2395538"/>
          <p14:tracePt t="73305" x="2038350" y="2395538"/>
          <p14:tracePt t="73307" x="2043113" y="2395538"/>
          <p14:tracePt t="73398" x="2109788" y="2405063"/>
          <p14:tracePt t="73406" x="2124075" y="2409825"/>
          <p14:tracePt t="73415" x="2138363" y="2409825"/>
          <p14:tracePt t="73425" x="2152650" y="2414588"/>
          <p14:tracePt t="73477" x="2224088" y="2443163"/>
          <p14:tracePt t="73479" x="2224088" y="2447925"/>
          <p14:tracePt t="73491" x="2238375" y="2452688"/>
          <p14:tracePt t="73555" x="2286000" y="2481263"/>
          <p14:tracePt t="73722" x="2371725" y="2576513"/>
          <p14:tracePt t="73800" x="2395538" y="2614613"/>
          <p14:tracePt t="73914" x="2405063" y="2662238"/>
          <p14:tracePt t="74039" x="2419350" y="2738438"/>
          <p14:tracePt t="74089" x="2419350" y="2757488"/>
          <p14:tracePt t="74218" x="2419350" y="2843213"/>
          <p14:tracePt t="74338" x="2419350" y="2876550"/>
          <p14:tracePt t="74407" x="2419350" y="2895600"/>
          <p14:tracePt t="74471" x="2405063" y="2933700"/>
          <p14:tracePt t="74531" x="2400300" y="2952750"/>
          <p14:tracePt t="74648" x="2371725" y="3014663"/>
          <p14:tracePt t="74706" x="2347913" y="3048000"/>
          <p14:tracePt t="74824" x="2309813" y="3109913"/>
          <p14:tracePt t="74949" x="2271713" y="3176588"/>
          <p14:tracePt t="75025" x="2247900" y="3214688"/>
          <p14:tracePt t="75157" x="2119313" y="3248025"/>
          <p14:tracePt t="75237" x="2052638" y="3205163"/>
          <p14:tracePt t="75243" x="2043113" y="3200400"/>
          <p14:tracePt t="75312" x="2009775" y="3181350"/>
          <p14:tracePt t="75455" x="1847850" y="3167063"/>
          <p14:tracePt t="75459" x="1843088" y="3167063"/>
          <p14:tracePt t="75518" x="1785938" y="3167063"/>
          <p14:tracePt t="75521" x="1776413" y="3167063"/>
          <p14:tracePt t="75581" x="1747838" y="3167063"/>
          <p14:tracePt t="75630" x="1690688" y="3181350"/>
          <p14:tracePt t="75634" x="1681163" y="3186113"/>
          <p14:tracePt t="75642" x="1671638" y="3190875"/>
          <p14:tracePt t="75687" x="1638300" y="3209925"/>
          <p14:tracePt t="75801" x="1581150" y="3243263"/>
          <p14:tracePt t="75861" x="1543050" y="3290888"/>
          <p14:tracePt t="75963" x="1524000" y="3333750"/>
          <p14:tracePt t="76054" x="1514475" y="3367088"/>
          <p14:tracePt t="76144" x="1509713" y="3405188"/>
          <p14:tracePt t="76197" x="1509713" y="3429000"/>
          <p14:tracePt t="76295" x="1509713" y="3476625"/>
          <p14:tracePt t="76397" x="1519238" y="3505200"/>
          <p14:tracePt t="76455" x="1528763" y="3514725"/>
          <p14:tracePt t="76557" x="1576388" y="3548063"/>
          <p14:tracePt t="76709" x="1743075" y="3586163"/>
          <p14:tracePt t="76713" x="1757363" y="3590925"/>
          <p14:tracePt t="76721" x="1781175" y="3600450"/>
          <p14:tracePt t="76815" x="1952625" y="3605213"/>
          <p14:tracePt t="76818" x="1966913" y="3605213"/>
          <p14:tracePt t="76879" x="2071688" y="3605213"/>
          <p14:tracePt t="76932" x="2181225" y="3605213"/>
          <p14:tracePt t="76986" x="2305050" y="3605213"/>
          <p14:tracePt t="77037" x="2405063" y="3595688"/>
          <p14:tracePt t="77144" x="2609850" y="3581400"/>
          <p14:tracePt t="77148" x="2743200" y="3586163"/>
          <p14:tracePt t="77204" x="2900363" y="3586163"/>
          <p14:tracePt t="77209" x="2909888" y="3586163"/>
          <p14:tracePt t="77274" x="2967038" y="3586163"/>
          <p14:tracePt t="77278" x="2995613" y="3581400"/>
          <p14:tracePt t="77284" x="3014663" y="3581400"/>
          <p14:tracePt t="77290" x="3024188" y="3576638"/>
          <p14:tracePt t="77397" x="3190875" y="3538538"/>
          <p14:tracePt t="77507" x="3324225" y="3505200"/>
          <p14:tracePt t="77613" x="3357563" y="3471863"/>
          <p14:tracePt t="77627" x="3362325" y="3462338"/>
          <p14:tracePt t="77676" x="3367088" y="3452813"/>
          <p14:tracePt t="77691" x="3367088" y="3438525"/>
          <p14:tracePt t="77750" x="3367088" y="3400425"/>
          <p14:tracePt t="77808" x="3367088" y="3348038"/>
          <p14:tracePt t="77923" x="3309938" y="3219450"/>
          <p14:tracePt t="77927" x="3309938" y="3209925"/>
          <p14:tracePt t="77973" x="3290888" y="3190875"/>
          <p14:tracePt t="78081" x="3195638" y="3100388"/>
          <p14:tracePt t="78188" x="3000375" y="3048000"/>
          <p14:tracePt t="78190" x="2981325" y="3043238"/>
          <p14:tracePt t="78253" x="2857500" y="3024188"/>
          <p14:tracePt t="78314" x="2805113" y="3019425"/>
          <p14:tracePt t="78319" x="2790825" y="3019425"/>
          <p14:tracePt t="78364" x="2752725" y="3014663"/>
          <p14:tracePt t="78423" x="2705100" y="3014663"/>
          <p14:tracePt t="78429" x="2695575" y="3014663"/>
          <p14:tracePt t="78479" x="2628900" y="3005138"/>
          <p14:tracePt t="78537" x="2519363" y="2990850"/>
          <p14:tracePt t="78658" x="2209800" y="2990850"/>
          <p14:tracePt t="78662" x="2171700" y="2990850"/>
          <p14:tracePt t="78707" x="2043113" y="2990850"/>
          <p14:tracePt t="78765" x="1971675" y="2990850"/>
          <p14:tracePt t="78868" x="1862138" y="3009900"/>
          <p14:tracePt t="78922" x="1800225" y="3024188"/>
          <p14:tracePt t="78925" x="1790700" y="3028950"/>
          <p14:tracePt t="78972" x="1757363" y="3038475"/>
          <p14:tracePt t="79034" x="1700213" y="3067050"/>
          <p14:tracePt t="79084" x="1681163" y="3071813"/>
          <p14:tracePt t="79195" x="1628775" y="3100388"/>
          <p14:tracePt t="79308" x="1590675" y="3138488"/>
          <p14:tracePt t="79364" x="1581150" y="3167063"/>
          <p14:tracePt t="79368" x="1581150" y="3176588"/>
          <p14:tracePt t="79376" x="1581150" y="3181350"/>
          <p14:tracePt t="79433" x="1576388" y="3228975"/>
          <p14:tracePt t="79435" x="1576388" y="3233738"/>
          <p14:tracePt t="79491" x="1576388" y="3276600"/>
          <p14:tracePt t="79551" x="1581150" y="3324225"/>
          <p14:tracePt t="79610" x="1595438" y="3371850"/>
          <p14:tracePt t="79707" x="1638300" y="3414713"/>
          <p14:tracePt t="79813" x="1852613" y="3519488"/>
          <p14:tracePt t="79912" x="2224088" y="3552825"/>
          <p14:tracePt t="79993" x="2667000" y="3552825"/>
          <p14:tracePt t="80037" x="2847975" y="3529013"/>
          <p14:tracePt t="80089" x="2981325" y="3509963"/>
          <p14:tracePt t="80173" x="3148013" y="3462338"/>
          <p14:tracePt t="80266" x="3214688" y="3429000"/>
          <p14:tracePt t="80401" x="3214688" y="3424238"/>
          <p14:tracePt t="8075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8FF99D3-A906-4B4B-B872-4278579ECF74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E315F0-7314-4C4F-B00B-2B1DE297FD7D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二进制补码表示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如何定义负数？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我们用加法的逆元来定义负数：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因为  </a:t>
            </a:r>
            <a:r>
              <a:rPr lang="en-US" altLang="zh-CN" sz="2400" b="1" smtClean="0"/>
              <a:t>x + y = 0</a:t>
            </a:r>
            <a:r>
              <a:rPr lang="zh-CN" altLang="en-US" sz="2400" b="1" smtClean="0"/>
              <a:t>，所以</a:t>
            </a:r>
            <a:r>
              <a:rPr lang="en-US" altLang="zh-CN" sz="2400" b="1" smtClean="0"/>
              <a:t>-x</a:t>
            </a:r>
            <a:r>
              <a:rPr lang="zh-CN" altLang="en-US" sz="2400" b="1" smtClean="0"/>
              <a:t>等于</a:t>
            </a:r>
            <a:r>
              <a:rPr lang="en-US" altLang="zh-CN" sz="2400" b="1" smtClean="0"/>
              <a:t>y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是</a:t>
            </a:r>
            <a:r>
              <a:rPr lang="en-US" altLang="zh-CN" sz="2400" b="1" smtClean="0"/>
              <a:t>y</a:t>
            </a:r>
            <a:r>
              <a:rPr lang="zh-CN" altLang="en-US" sz="2400" b="1" smtClean="0"/>
              <a:t>的加法逆元。 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实际上，在模运算里面，加法的逆元已经存在！ 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例如，</a:t>
            </a:r>
            <a:r>
              <a:rPr lang="en-US" altLang="zh-CN" sz="2400" b="1" smtClean="0"/>
              <a:t>-1 = 15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mod 16</a:t>
            </a:r>
            <a:r>
              <a:rPr lang="zh-CN" altLang="en-US" sz="2400" b="1" smtClean="0"/>
              <a:t>）</a:t>
            </a:r>
            <a:r>
              <a:rPr lang="en-US" altLang="zh-CN" sz="2400" b="1" smtClean="0"/>
              <a:t>, </a:t>
            </a:r>
            <a:r>
              <a:rPr lang="zh-CN" altLang="en-US" sz="2400" b="1" smtClean="0"/>
              <a:t>因为 </a:t>
            </a:r>
            <a:r>
              <a:rPr lang="en-US" altLang="zh-CN" sz="2400" b="1" smtClean="0"/>
              <a:t>-1 + 16 = 15</a:t>
            </a:r>
            <a:r>
              <a:rPr lang="zh-CN" altLang="en-US" sz="2400" b="1" smtClean="0"/>
              <a:t>。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而且</a:t>
            </a:r>
            <a:r>
              <a:rPr lang="en-US" altLang="zh-CN" sz="2400" b="1" smtClean="0"/>
              <a:t>1 + 15 = 16 = 0</a:t>
            </a:r>
            <a:r>
              <a:rPr lang="zh-CN" altLang="en-US" sz="2400" b="1" smtClean="0"/>
              <a:t>（</a:t>
            </a:r>
            <a:r>
              <a:rPr lang="en-US" altLang="zh-CN" sz="2400" b="1" smtClean="0"/>
              <a:t>mod 16</a:t>
            </a:r>
            <a:r>
              <a:rPr lang="zh-CN" altLang="en-US" sz="2400" b="1" smtClean="0"/>
              <a:t>），所以，实际上</a:t>
            </a:r>
            <a:r>
              <a:rPr lang="en-US" altLang="zh-CN" sz="2400" b="1" smtClean="0"/>
              <a:t>15</a:t>
            </a:r>
            <a:r>
              <a:rPr lang="zh-CN" altLang="en-US" sz="2400" b="1" smtClean="0"/>
              <a:t>是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模</a:t>
            </a:r>
            <a:r>
              <a:rPr lang="en-US" altLang="zh-CN" sz="2400" b="1" smtClean="0"/>
              <a:t>16</a:t>
            </a:r>
            <a:r>
              <a:rPr lang="zh-CN" altLang="en-US" sz="2400" b="1" smtClean="0"/>
              <a:t>的加法的逆元。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类似地，−</a:t>
            </a:r>
            <a:r>
              <a:rPr lang="en-US" altLang="zh-CN" sz="2400" b="1" smtClean="0"/>
              <a:t>2 = 14 (mod 16)</a:t>
            </a:r>
            <a:r>
              <a:rPr lang="zh-CN" altLang="en-US" sz="2400" b="1" smtClean="0"/>
              <a:t>，−</a:t>
            </a:r>
            <a:r>
              <a:rPr lang="en-US" altLang="zh-CN" sz="2400" b="1" smtClean="0"/>
              <a:t>3 = 13 (mod 16)</a:t>
            </a:r>
            <a:r>
              <a:rPr lang="zh-CN" altLang="en-US" sz="2400" b="1" smtClean="0"/>
              <a:t>等等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58"/>
    </mc:Choice>
    <mc:Fallback xmlns="">
      <p:transition spd="slow" advTm="105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944" x="1133475" y="2976563"/>
          <p14:tracePt t="34175" x="1357313" y="2990850"/>
          <p14:tracePt t="34177" x="1376363" y="2990850"/>
          <p14:tracePt t="34227" x="1481138" y="3009900"/>
          <p14:tracePt t="34240" x="1524000" y="3014663"/>
          <p14:tracePt t="34347" x="1690688" y="3043238"/>
          <p14:tracePt t="34351" x="1709738" y="3043238"/>
          <p14:tracePt t="34395" x="1804988" y="3067050"/>
          <p14:tracePt t="34508" x="2009775" y="3081338"/>
          <p14:tracePt t="34615" x="2133600" y="3081338"/>
          <p14:tracePt t="34671" x="2224088" y="3086100"/>
          <p14:tracePt t="34674" x="2238375" y="3086100"/>
          <p14:tracePt t="34722" x="2309813" y="3086100"/>
          <p14:tracePt t="34776" x="2371725" y="3090863"/>
          <p14:tracePt t="34867" x="2481263" y="3095625"/>
          <p14:tracePt t="34985" x="2628900" y="3095625"/>
          <p14:tracePt t="35094" x="2719388" y="3095625"/>
          <p14:tracePt t="35202" x="2805113" y="3095625"/>
          <p14:tracePt t="35256" x="2857500" y="3095625"/>
          <p14:tracePt t="35364" x="2895600" y="3095625"/>
          <p14:tracePt t="35474" x="2947988" y="3095625"/>
          <p14:tracePt t="35580" x="3000375" y="3095625"/>
          <p14:tracePt t="35673" x="3024188" y="3095625"/>
          <p14:tracePt t="35771" x="3033713" y="3095625"/>
          <p14:tracePt t="35878" x="3067050" y="3105150"/>
          <p14:tracePt t="35982" x="3162300" y="3119438"/>
          <p14:tracePt t="36083" x="3176588" y="3128963"/>
          <p14:tracePt t="36195" x="3186113" y="3128963"/>
          <p14:tracePt t="36240" x="3190875" y="3128963"/>
          <p14:tracePt t="36469" x="3228975" y="3138488"/>
          <p14:tracePt t="36472" x="3252788" y="3138488"/>
          <p14:tracePt t="36522" x="3295650" y="3143250"/>
          <p14:tracePt t="36572" x="3409950" y="3143250"/>
          <p14:tracePt t="36664" x="3643313" y="3143250"/>
          <p14:tracePt t="36707" x="3814763" y="3152775"/>
          <p14:tracePt t="36754" x="3924300" y="3157538"/>
          <p14:tracePt t="36843" x="3986213" y="3157538"/>
          <p14:tracePt t="36888" x="4019550" y="3157538"/>
          <p14:tracePt t="36992" x="4105275" y="3157538"/>
          <p14:tracePt t="37076" x="4110038" y="3157538"/>
          <p14:tracePt t="37480" x="4114800" y="3157538"/>
          <p14:tracePt t="37600" x="4124325" y="3138488"/>
          <p14:tracePt t="37654" x="4133850" y="3128963"/>
          <p14:tracePt t="37794" x="4148138" y="3128963"/>
          <p14:tracePt t="37893" x="4181475" y="3109913"/>
          <p14:tracePt t="37952" x="4200525" y="3105150"/>
          <p14:tracePt t="38054" x="4248150" y="3105150"/>
          <p14:tracePt t="38109" x="4262438" y="3105150"/>
          <p14:tracePt t="38213" x="4319588" y="3105150"/>
          <p14:tracePt t="38273" x="4357688" y="3105150"/>
          <p14:tracePt t="38394" x="4462463" y="3119438"/>
          <p14:tracePt t="38507" x="4562475" y="3124200"/>
          <p14:tracePt t="38648" x="4733925" y="3138488"/>
          <p14:tracePt t="38703" x="4767263" y="3143250"/>
          <p14:tracePt t="38787" x="4781550" y="3143250"/>
          <p14:tracePt t="38857" x="4786313" y="3143250"/>
          <p14:tracePt t="38975" x="4791075" y="3143250"/>
          <p14:tracePt t="39097" x="4805363" y="3143250"/>
          <p14:tracePt t="39226" x="4867275" y="3143250"/>
          <p14:tracePt t="39298" x="4900613" y="3143250"/>
          <p14:tracePt t="39390" x="4919663" y="3143250"/>
          <p14:tracePt t="39454" x="4938713" y="3143250"/>
          <p14:tracePt t="39593" x="5010150" y="3157538"/>
          <p14:tracePt t="39722" x="5033963" y="3162300"/>
          <p14:tracePt t="39789" x="5053013" y="3171825"/>
          <p14:tracePt t="39901" x="5100638" y="3186113"/>
          <p14:tracePt t="40012" x="5119688" y="3186113"/>
          <p14:tracePt t="40348" x="5133975" y="3186113"/>
          <p14:tracePt t="40459" x="5186363" y="3190875"/>
          <p14:tracePt t="40567" x="5281613" y="3190875"/>
          <p14:tracePt t="40626" x="5338763" y="3190875"/>
          <p14:tracePt t="40733" x="5381625" y="3186113"/>
          <p14:tracePt t="40829" x="5400675" y="3181350"/>
          <p14:tracePt t="40944" x="5424488" y="3171825"/>
          <p14:tracePt t="41067" x="5429250" y="3167063"/>
          <p14:tracePt t="41274" x="5434013" y="3162300"/>
          <p14:tracePt t="41390" x="5510213" y="3138488"/>
          <p14:tracePt t="41494" x="5681663" y="3119438"/>
          <p14:tracePt t="41599" x="5695950" y="3119438"/>
          <p14:tracePt t="42756" x="5810250" y="3100388"/>
          <p14:tracePt t="42759" x="5829300" y="3100388"/>
          <p14:tracePt t="42819" x="5876925" y="3090863"/>
          <p14:tracePt t="42941" x="5957888" y="3086100"/>
          <p14:tracePt t="42950" x="5962650" y="3086100"/>
          <p14:tracePt t="42956" x="5972175" y="3086100"/>
          <p14:tracePt t="42960" x="5976938" y="3086100"/>
          <p14:tracePt t="43086" x="6057900" y="3086100"/>
          <p14:tracePt t="43088" x="6067425" y="3086100"/>
          <p14:tracePt t="43157" x="6105525" y="3086100"/>
          <p14:tracePt t="43217" x="6143625" y="3086100"/>
          <p14:tracePt t="43289" x="6176963" y="3086100"/>
          <p14:tracePt t="43450" x="6267450" y="3090863"/>
          <p14:tracePt t="43515" x="6300788" y="3090863"/>
          <p14:tracePt t="43586" x="6319838" y="3090863"/>
          <p14:tracePt t="43736" x="6343650" y="3090863"/>
          <p14:tracePt t="43814" x="6348413" y="3095625"/>
          <p14:tracePt t="43999" x="6353175" y="3100388"/>
          <p14:tracePt t="44236" x="6434138" y="3081338"/>
          <p14:tracePt t="44250" x="6443663" y="3081338"/>
          <p14:tracePt t="44304" x="6538913" y="3081338"/>
          <p14:tracePt t="44371" x="6605588" y="3081338"/>
          <p14:tracePt t="44378" x="6619875" y="3081338"/>
          <p14:tracePt t="44436" x="6686550" y="3081338"/>
          <p14:tracePt t="44563" x="6824663" y="3081338"/>
          <p14:tracePt t="44567" x="6848475" y="3081338"/>
          <p14:tracePt t="44638" x="6924675" y="3081338"/>
          <p14:tracePt t="44641" x="6934200" y="3081338"/>
          <p14:tracePt t="44726" x="7010400" y="3081338"/>
          <p14:tracePt t="44789" x="7086600" y="3081338"/>
          <p14:tracePt t="44859" x="7262813" y="3081338"/>
          <p14:tracePt t="44924" x="7329488" y="3081338"/>
          <p14:tracePt t="44926" x="7339013" y="3081338"/>
          <p14:tracePt t="45057" x="7391400" y="3081338"/>
          <p14:tracePt t="45296" x="7377113" y="3081338"/>
          <p14:tracePt t="45407" x="7315200" y="3081338"/>
          <p14:tracePt t="45414" x="7310438" y="3081338"/>
          <p14:tracePt t="45485" x="7267575" y="3081338"/>
          <p14:tracePt t="45609" x="7115175" y="3081338"/>
          <p14:tracePt t="45732" x="6815138" y="3076575"/>
          <p14:tracePt t="45738" x="6757988" y="3076575"/>
          <p14:tracePt t="45800" x="6691313" y="3067050"/>
          <p14:tracePt t="45802" x="6681788" y="3062288"/>
          <p14:tracePt t="45811" x="6662738" y="3062288"/>
          <p14:tracePt t="45878" x="6577013" y="3052763"/>
          <p14:tracePt t="45881" x="6567488" y="3052763"/>
          <p14:tracePt t="45944" x="6510338" y="3043238"/>
          <p14:tracePt t="45949" x="6505575" y="3043238"/>
          <p14:tracePt t="45952" x="6500813" y="3043238"/>
          <p14:tracePt t="46098" x="6400800" y="3033713"/>
          <p14:tracePt t="46222" x="6396038" y="3033713"/>
          <p14:tracePt t="46631" x="6372225" y="3033713"/>
          <p14:tracePt t="46703" x="6348413" y="3033713"/>
          <p14:tracePt t="46767" x="6324600" y="3033713"/>
          <p14:tracePt t="46886" x="6305550" y="3033713"/>
          <p14:tracePt t="47740" x="0" y="0"/>
        </p14:tracePtLst>
        <p14:tracePtLst>
          <p14:tracePt t="55657" x="1928813" y="4024313"/>
          <p14:tracePt t="56416" x="1947863" y="4010025"/>
          <p14:tracePt t="56470" x="1952625" y="4010025"/>
          <p14:tracePt t="56529" x="1971675" y="4005263"/>
          <p14:tracePt t="56640" x="1990725" y="4005263"/>
          <p14:tracePt t="56741" x="2019300" y="4005263"/>
          <p14:tracePt t="56843" x="2090738" y="4005263"/>
          <p14:tracePt t="56947" x="2095500" y="4005263"/>
          <p14:tracePt t="57768" x="2452688" y="4005263"/>
          <p14:tracePt t="57828" x="2747963" y="4010025"/>
          <p14:tracePt t="57871" x="2990850" y="4019550"/>
          <p14:tracePt t="57973" x="3457575" y="4029075"/>
          <p14:tracePt t="57975" x="3495675" y="4029075"/>
          <p14:tracePt t="58077" x="4005263" y="4029075"/>
          <p14:tracePt t="58080" x="4029075" y="4029075"/>
          <p14:tracePt t="58127" x="4138613" y="4029075"/>
          <p14:tracePt t="58214" x="4252913" y="4029075"/>
          <p14:tracePt t="58215" x="4262438" y="4029075"/>
          <p14:tracePt t="58269" x="4343400" y="4029075"/>
          <p14:tracePt t="58352" x="4443413" y="4029075"/>
          <p14:tracePt t="58395" x="4457700" y="4029075"/>
          <p14:tracePt t="58639" x="4462463" y="4005263"/>
          <p14:tracePt t="58757" x="4395788" y="3905250"/>
          <p14:tracePt t="58843" x="4229100" y="3852863"/>
          <p14:tracePt t="58846" x="4195763" y="3852863"/>
          <p14:tracePt t="58903" x="3967163" y="3819525"/>
          <p14:tracePt t="59035" x="3481388" y="3810000"/>
          <p14:tracePt t="59188" x="2962275" y="3843338"/>
          <p14:tracePt t="59191" x="2943225" y="3843338"/>
          <p14:tracePt t="59268" x="2809875" y="3862388"/>
          <p14:tracePt t="59398" x="2757488" y="3871913"/>
          <p14:tracePt t="59457" x="2743200" y="3876675"/>
          <p14:tracePt t="59514" x="2724150" y="3890963"/>
          <p14:tracePt t="59631" x="2705100" y="3929063"/>
          <p14:tracePt t="59692" x="2700338" y="3971925"/>
          <p14:tracePt t="59757" x="2700338" y="3990975"/>
          <p14:tracePt t="59932" x="2700338" y="3995738"/>
          <p14:tracePt t="60102" x="2767013" y="4014788"/>
          <p14:tracePt t="60170" x="3019425" y="4019550"/>
          <p14:tracePt t="60173" x="3076575" y="4019550"/>
          <p14:tracePt t="60180" x="3124200" y="4019550"/>
          <p14:tracePt t="60255" x="3609975" y="4019550"/>
          <p14:tracePt t="60256" x="3667125" y="4019550"/>
          <p14:tracePt t="60380" x="4595813" y="4019550"/>
          <p14:tracePt t="60383" x="4633913" y="4019550"/>
          <p14:tracePt t="60390" x="4681538" y="4019550"/>
          <p14:tracePt t="60443" x="4848225" y="4024313"/>
          <p14:tracePt t="60513" x="5005388" y="4033838"/>
          <p14:tracePt t="60634" x="5110163" y="4048125"/>
          <p14:tracePt t="60767" x="5205413" y="4048125"/>
          <p14:tracePt t="60881" x="5334000" y="4048125"/>
          <p14:tracePt t="60939" x="5367338" y="4048125"/>
          <p14:tracePt t="61048" x="5457825" y="4048125"/>
          <p14:tracePt t="61148" x="5529263" y="4048125"/>
          <p14:tracePt t="61241" x="5553075" y="4048125"/>
          <p14:tracePt t="61312" x="5562600" y="4048125"/>
          <p14:tracePt t="61400" x="5572125" y="4052888"/>
          <p14:tracePt t="61787" x="5562600" y="4052888"/>
          <p14:tracePt t="61909" x="5529263" y="4052888"/>
          <p14:tracePt t="62268" x="5524500" y="4052888"/>
          <p14:tracePt t="62501" x="5581650" y="4052888"/>
          <p14:tracePt t="62624" x="5614988" y="4052888"/>
          <p14:tracePt t="63246" x="5810250" y="4076700"/>
          <p14:tracePt t="63248" x="5824538" y="4076700"/>
          <p14:tracePt t="63255" x="5834063" y="4081463"/>
          <p14:tracePt t="63318" x="5924550" y="4086225"/>
          <p14:tracePt t="63389" x="6024563" y="4095750"/>
          <p14:tracePt t="63393" x="6034088" y="4095750"/>
          <p14:tracePt t="63506" x="6086475" y="4095750"/>
          <p14:tracePt t="63615" x="6105525" y="4095750"/>
          <p14:tracePt t="63723" x="6115050" y="4095750"/>
          <p14:tracePt t="63791" x="6119813" y="4095750"/>
          <p14:tracePt t="63945" x="6157913" y="4100513"/>
          <p14:tracePt t="64071" x="6386513" y="4114800"/>
          <p14:tracePt t="64072" x="6405563" y="4119563"/>
          <p14:tracePt t="64196" x="6643688" y="4119563"/>
          <p14:tracePt t="64253" x="6657975" y="4119563"/>
          <p14:tracePt t="64393" x="6705600" y="4119563"/>
          <p14:tracePt t="64396" x="6715125" y="4119563"/>
          <p14:tracePt t="64454" x="6734175" y="4119563"/>
          <p14:tracePt t="64458" x="6738938" y="4119563"/>
          <p14:tracePt t="64570" x="6772275" y="4119563"/>
          <p14:tracePt t="64719" x="6791325" y="4119563"/>
          <p14:tracePt t="65735" x="0" y="0"/>
        </p14:tracePtLst>
        <p14:tracePtLst>
          <p14:tracePt t="68006" x="1471613" y="4448175"/>
          <p14:tracePt t="68156" x="1471613" y="4452938"/>
          <p14:tracePt t="68274" x="1590675" y="4467225"/>
          <p14:tracePt t="68335" x="1662113" y="4467225"/>
          <p14:tracePt t="68401" x="1700213" y="4467225"/>
          <p14:tracePt t="68515" x="1719263" y="4467225"/>
          <p14:tracePt t="68659" x="1728788" y="4467225"/>
          <p14:tracePt t="68800" x="1709738" y="4481513"/>
          <p14:tracePt t="68914" x="1666875" y="4481513"/>
          <p14:tracePt t="68974" x="1628775" y="4481513"/>
          <p14:tracePt t="69117" x="1576388" y="4491038"/>
          <p14:tracePt t="69421" x="1909763" y="4510088"/>
          <p14:tracePt t="69497" x="1976438" y="4510088"/>
          <p14:tracePt t="69575" x="2033588" y="4524375"/>
          <p14:tracePt t="69681" x="2076450" y="4529138"/>
          <p14:tracePt t="69818" x="2128838" y="4529138"/>
          <p14:tracePt t="69969" x="2214563" y="4529138"/>
          <p14:tracePt t="70046" x="2281238" y="4529138"/>
          <p14:tracePt t="70209" x="2428875" y="4529138"/>
          <p14:tracePt t="70285" x="2476500" y="4529138"/>
          <p14:tracePt t="70349" x="2495550" y="4529138"/>
          <p14:tracePt t="70499" x="2566988" y="4529138"/>
          <p14:tracePt t="70501" x="2571750" y="4529138"/>
          <p14:tracePt t="70579" x="2628900" y="4529138"/>
          <p14:tracePt t="70671" x="2690813" y="4519613"/>
          <p14:tracePt t="70799" x="2809875" y="4519613"/>
          <p14:tracePt t="70874" x="2871788" y="4519613"/>
          <p14:tracePt t="70952" x="2876550" y="4519613"/>
          <p14:tracePt t="72189" x="2957513" y="4510088"/>
          <p14:tracePt t="72258" x="3000375" y="4510088"/>
          <p14:tracePt t="72471" x="3019425" y="4510088"/>
          <p14:tracePt t="72562" x="3048000" y="4510088"/>
          <p14:tracePt t="72691" x="3414713" y="4510088"/>
          <p14:tracePt t="72771" x="3805238" y="4510088"/>
          <p14:tracePt t="72850" x="4095750" y="4495800"/>
          <p14:tracePt t="72969" x="4229100" y="4476750"/>
          <p14:tracePt t="73094" x="4314825" y="4476750"/>
          <p14:tracePt t="73097" x="4324350" y="4476750"/>
          <p14:tracePt t="73156" x="4352925" y="4476750"/>
          <p14:tracePt t="73271" x="4410075" y="4476750"/>
          <p14:tracePt t="73383" x="4443413" y="4471988"/>
          <p14:tracePt t="73503" x="4557713" y="4471988"/>
          <p14:tracePt t="73562" x="4757738" y="4495800"/>
          <p14:tracePt t="73632" x="4948238" y="4529138"/>
          <p14:tracePt t="73736" x="5005388" y="4533900"/>
          <p14:tracePt t="74052" x="4953000" y="4557713"/>
          <p14:tracePt t="74108" x="4924425" y="4567238"/>
          <p14:tracePt t="74157" x="4891088" y="4572000"/>
          <p14:tracePt t="74257" x="4786313" y="4576763"/>
          <p14:tracePt t="74327" x="4695825" y="4576763"/>
          <p14:tracePt t="74381" x="4619625" y="4576763"/>
          <p14:tracePt t="74495" x="4167188" y="4581525"/>
          <p14:tracePt t="74499" x="4138613" y="4581525"/>
          <p14:tracePt t="74563" x="3881438" y="4581525"/>
          <p14:tracePt t="74682" x="3562350" y="4572000"/>
          <p14:tracePt t="74742" x="3490913" y="4557713"/>
          <p14:tracePt t="74810" x="3462338" y="4557713"/>
          <p14:tracePt t="74928" x="3305175" y="4552950"/>
          <p14:tracePt t="75039" x="3262313" y="4552950"/>
          <p14:tracePt t="75694" x="3805238" y="4552950"/>
          <p14:tracePt t="75749" x="4681538" y="4567238"/>
          <p14:tracePt t="75851" x="5562600" y="4619625"/>
          <p14:tracePt t="75961" x="5924550" y="4743450"/>
          <p14:tracePt t="76065" x="5781675" y="4848225"/>
          <p14:tracePt t="76423" x="6067425" y="4714875"/>
          <p14:tracePt t="76427" x="6076950" y="4710113"/>
          <p14:tracePt t="76484" x="6167438" y="4672013"/>
          <p14:tracePt t="76490" x="6181725" y="4667250"/>
          <p14:tracePt t="76492" x="6191250" y="4662488"/>
          <p14:tracePt t="76563" x="6267450" y="4638675"/>
          <p14:tracePt t="76618" x="6310313" y="4619625"/>
          <p14:tracePt t="76677" x="6396038" y="4605338"/>
          <p14:tracePt t="76791" x="6486525" y="4581525"/>
          <p14:tracePt t="76793" x="6491288" y="4581525"/>
          <p14:tracePt t="76911" x="6586538" y="4567238"/>
          <p14:tracePt t="77030" x="6638925" y="4567238"/>
          <p14:tracePt t="77123" x="6667500" y="4567238"/>
          <p14:tracePt t="77212" x="6715125" y="4567238"/>
          <p14:tracePt t="77255" x="6724650" y="4567238"/>
          <p14:tracePt t="77359" x="6753225" y="4567238"/>
          <p14:tracePt t="77475" x="6862763" y="4576763"/>
          <p14:tracePt t="77584" x="6962775" y="4595813"/>
          <p14:tracePt t="77653" x="7024688" y="4595813"/>
          <p14:tracePt t="77656" x="7029450" y="4595813"/>
          <p14:tracePt t="77718" x="7091363" y="4595813"/>
          <p14:tracePt t="77790" x="7167563" y="4595813"/>
          <p14:tracePt t="77892" x="7215188" y="4595813"/>
          <p14:tracePt t="77989" x="7277100" y="4595813"/>
          <p14:tracePt t="78083" x="7348538" y="4595813"/>
          <p14:tracePt t="78139" x="7381875" y="4595813"/>
          <p14:tracePt t="78241" x="7448550" y="4595813"/>
          <p14:tracePt t="78342" x="7486650" y="4595813"/>
          <p14:tracePt t="78346" x="7491413" y="4595813"/>
          <p14:tracePt t="78393" x="7510463" y="4595813"/>
          <p14:tracePt t="78510" x="7553325" y="4595813"/>
          <p14:tracePt t="78728" x="7610475" y="4586288"/>
          <p14:tracePt t="79192" x="7667625" y="4586288"/>
          <p14:tracePt t="79193" x="7677150" y="4586288"/>
          <p14:tracePt t="79271" x="7767638" y="4586288"/>
          <p14:tracePt t="79397" x="7896225" y="4586288"/>
          <p14:tracePt t="79473" x="7958138" y="4586288"/>
          <p14:tracePt t="79546" x="8001000" y="4586288"/>
          <p14:tracePt t="79678" x="8053388" y="4586288"/>
          <p14:tracePt t="79791" x="8077200" y="4586288"/>
          <p14:tracePt t="79976" x="8081963" y="4586288"/>
          <p14:tracePt t="80096" x="8096250" y="4586288"/>
          <p14:tracePt t="80588" x="8248650" y="4591050"/>
          <p14:tracePt t="80706" x="8305800" y="4591050"/>
          <p14:tracePt t="80767" x="8324850" y="4591050"/>
          <p14:tracePt t="81085" x="8291513" y="4610100"/>
          <p14:tracePt t="81188" x="8124825" y="4643438"/>
          <p14:tracePt t="81285" x="7548563" y="4686300"/>
          <p14:tracePt t="81377" x="7048500" y="4729163"/>
          <p14:tracePt t="81485" x="6562725" y="4781550"/>
          <p14:tracePt t="81488" x="6519863" y="4786313"/>
          <p14:tracePt t="81539" x="6200775" y="4810125"/>
          <p14:tracePt t="81540" x="6143625" y="4814888"/>
          <p14:tracePt t="81673" x="5233988" y="4814888"/>
          <p14:tracePt t="81676" x="5195888" y="4814888"/>
          <p14:tracePt t="81734" x="4872038" y="4814888"/>
          <p14:tracePt t="81737" x="4776788" y="4814888"/>
          <p14:tracePt t="81796" x="4310063" y="4824413"/>
          <p14:tracePt t="81940" x="3629025" y="4862513"/>
          <p14:tracePt t="82092" x="2952750" y="4900613"/>
          <p14:tracePt t="82097" x="2905125" y="4900613"/>
          <p14:tracePt t="82160" x="2728913" y="4900613"/>
          <p14:tracePt t="82297" x="2105025" y="4919663"/>
          <p14:tracePt t="82360" x="2024063" y="4919663"/>
          <p14:tracePt t="82753" x="2614613" y="4962525"/>
          <p14:tracePt t="82755" x="2628900" y="4962525"/>
          <p14:tracePt t="82827" x="2795588" y="4962525"/>
          <p14:tracePt t="82833" x="2800350" y="4962525"/>
          <p14:tracePt t="82894" x="2814638" y="4962525"/>
          <p14:tracePt t="83007" x="2833688" y="4962525"/>
          <p14:tracePt t="83158" x="2828925" y="4962525"/>
          <p14:tracePt t="83601" x="2833688" y="4962525"/>
          <p14:tracePt t="83735" x="2847975" y="4962525"/>
          <p14:tracePt t="83805" x="2857500" y="4962525"/>
          <p14:tracePt t="84072" x="2862263" y="4957763"/>
          <p14:tracePt t="84157" x="2686050" y="4943475"/>
          <p14:tracePt t="84160" x="2667000" y="4938713"/>
          <p14:tracePt t="84237" x="2471738" y="4910138"/>
          <p14:tracePt t="84316" x="2347913" y="4895850"/>
          <p14:tracePt t="84406" x="2166938" y="4886325"/>
          <p14:tracePt t="84588" x="1981200" y="4881563"/>
          <p14:tracePt t="84596" x="1971675" y="4881563"/>
          <p14:tracePt t="84676" x="1947863" y="4881563"/>
          <p14:tracePt t="84802" x="1928813" y="4881563"/>
          <p14:tracePt t="85004" x="2133600" y="4919663"/>
          <p14:tracePt t="85088" x="2185988" y="4919663"/>
          <p14:tracePt t="85250" x="2295525" y="4929188"/>
          <p14:tracePt t="85337" x="2371725" y="4933950"/>
          <p14:tracePt t="85527" x="2571750" y="4943475"/>
          <p14:tracePt t="85675" x="2747963" y="4943475"/>
          <p14:tracePt t="85751" x="2800350" y="4938713"/>
          <p14:tracePt t="85910" x="2833688" y="4933950"/>
          <p14:tracePt t="86172" x="2295525" y="4948238"/>
          <p14:tracePt t="86175" x="2286000" y="4948238"/>
          <p14:tracePt t="86284" x="2195513" y="4953000"/>
          <p14:tracePt t="86374" x="2124075" y="4953000"/>
          <p14:tracePt t="86523" x="1847850" y="4933950"/>
          <p14:tracePt t="86673" x="1576388" y="4938713"/>
          <p14:tracePt t="86770" x="1485900" y="4943475"/>
          <p14:tracePt t="86836" x="1338263" y="4953000"/>
          <p14:tracePt t="87038" x="1181100" y="4967288"/>
          <p14:tracePt t="87136" x="1076325" y="4967288"/>
          <p14:tracePt t="87271" x="1052513" y="4967288"/>
          <p14:tracePt t="87358" x="1433513" y="4953000"/>
          <p14:tracePt t="87364" x="1538288" y="4953000"/>
          <p14:tracePt t="87431" x="2676525" y="4938713"/>
          <p14:tracePt t="87568" x="4243388" y="4891088"/>
          <p14:tracePt t="87570" x="4329113" y="4891088"/>
          <p14:tracePt t="87631" x="5157788" y="4891088"/>
          <p14:tracePt t="87796" x="6396038" y="4800600"/>
          <p14:tracePt t="87803" x="6424613" y="4795838"/>
          <p14:tracePt t="87984" x="7329488" y="4657725"/>
          <p14:tracePt t="87991" x="7396163" y="4657725"/>
          <p14:tracePt t="88061" x="7634288" y="4633913"/>
          <p14:tracePt t="88228" x="8110538" y="4624388"/>
          <p14:tracePt t="88301" x="8143875" y="4624388"/>
          <p14:tracePt t="88422" x="8058150" y="4724400"/>
          <p14:tracePt t="88426" x="8034338" y="4729163"/>
          <p14:tracePt t="88498" x="7791450" y="4814888"/>
          <p14:tracePt t="88502" x="7748588" y="4824413"/>
          <p14:tracePt t="88577" x="7162800" y="4843463"/>
          <p14:tracePt t="88670" x="6400800" y="4843463"/>
          <p14:tracePt t="88673" x="6305550" y="4843463"/>
          <p14:tracePt t="88749" x="5776913" y="4867275"/>
          <p14:tracePt t="88995" x="3543300" y="4905375"/>
          <p14:tracePt t="89003" x="3514725" y="4905375"/>
          <p14:tracePt t="89139" x="2676525" y="4891088"/>
          <p14:tracePt t="89268" x="2000250" y="4929188"/>
          <p14:tracePt t="89383" x="1905000" y="4938713"/>
          <p14:tracePt t="89585" x="1900238" y="4943475"/>
          <p14:tracePt t="89831" x="2047875" y="4943475"/>
          <p14:tracePt t="89835" x="2085975" y="4943475"/>
          <p14:tracePt t="89922" x="2500313" y="4933950"/>
          <p14:tracePt t="89925" x="2538413" y="4933950"/>
          <p14:tracePt t="90025" x="2786063" y="4933950"/>
          <p14:tracePt t="90140" x="2833688" y="4933950"/>
          <p14:tracePt t="91063" x="3109913" y="4900613"/>
          <p14:tracePt t="91067" x="3167063" y="4891088"/>
          <p14:tracePt t="91069" x="0" y="0"/>
        </p14:tracePtLst>
        <p14:tracePtLst>
          <p14:tracePt t="93570" x="2352675" y="5443538"/>
          <p14:tracePt t="93644" x="2557463" y="5419725"/>
          <p14:tracePt t="93648" x="2586038" y="5410200"/>
          <p14:tracePt t="93720" x="2757488" y="5405438"/>
          <p14:tracePt t="93723" x="0" y="0"/>
        </p14:tracePtLst>
        <p14:tracePtLst>
          <p14:tracePt t="93791" x="2781300" y="5400675"/>
          <p14:tracePt t="93921" x="2800350" y="5400675"/>
          <p14:tracePt t="94051" x="2938463" y="5391150"/>
          <p14:tracePt t="94124" x="3105150" y="5391150"/>
          <p14:tracePt t="94127" x="3114675" y="5391150"/>
          <p14:tracePt t="94249" x="3219450" y="5391150"/>
          <p14:tracePt t="94368" x="3286125" y="5391150"/>
          <p14:tracePt t="94483" x="3295650" y="5391150"/>
          <p14:tracePt t="94804" x="3124200" y="5476875"/>
          <p14:tracePt t="94930" x="2800350" y="5524500"/>
          <p14:tracePt t="95060" x="2571750" y="5514975"/>
          <p14:tracePt t="95186" x="2452688" y="5500688"/>
          <p14:tracePt t="95322" x="2300288" y="5491163"/>
          <p14:tracePt t="95443" x="2276475" y="5491163"/>
          <p14:tracePt t="95916" x="2652713" y="5510213"/>
          <p14:tracePt t="95917" x="2676525" y="5514975"/>
          <p14:tracePt t="96041" x="3214688" y="5557838"/>
          <p14:tracePt t="96203" x="3705225" y="5572125"/>
          <p14:tracePt t="96273" x="3924300" y="5557838"/>
          <p14:tracePt t="96423" x="4200525" y="5495925"/>
          <p14:tracePt t="96430" x="4210050" y="5491163"/>
          <p14:tracePt t="96437" x="4219575" y="5486400"/>
          <p14:tracePt t="96490" x="4233863" y="5486400"/>
          <p14:tracePt t="96646" x="4405313" y="5438775"/>
          <p14:tracePt t="96785" x="4543425" y="5376863"/>
          <p14:tracePt t="96914" x="4586288" y="5348288"/>
          <p14:tracePt t="97056" x="4595813" y="5343525"/>
          <p14:tracePt t="97260" x="4586288" y="5338763"/>
          <p14:tracePt t="97270" x="4567238" y="5338763"/>
          <p14:tracePt t="97335" x="4514850" y="5338763"/>
          <p14:tracePt t="97462" x="4424363" y="5338763"/>
          <p14:tracePt t="97464" x="4414838" y="5338763"/>
          <p14:tracePt t="97647" x="4229100" y="5338763"/>
          <p14:tracePt t="97707" x="4195763" y="5338763"/>
          <p14:tracePt t="97710" x="4191000" y="5338763"/>
          <p14:tracePt t="97719" x="4186238" y="5338763"/>
          <p14:tracePt t="97787" x="4138613" y="5343525"/>
          <p14:tracePt t="97936" x="4038600" y="5362575"/>
          <p14:tracePt t="98258" x="4281488" y="5362575"/>
          <p14:tracePt t="98329" x="4529138" y="5362575"/>
          <p14:tracePt t="98421" x="4919663" y="5362575"/>
          <p14:tracePt t="98427" x="4957763" y="5362575"/>
          <p14:tracePt t="98494" x="5176838" y="5362575"/>
          <p14:tracePt t="98499" x="5219700" y="5362575"/>
          <p14:tracePt t="98505" x="5267325" y="5362575"/>
          <p14:tracePt t="98670" x="5557838" y="5362575"/>
          <p14:tracePt t="98750" x="5653088" y="5376863"/>
          <p14:tracePt t="98858" x="5738813" y="5376863"/>
          <p14:tracePt t="99024" x="5886450" y="5381625"/>
          <p14:tracePt t="99153" x="5929313" y="5381625"/>
          <p14:tracePt t="99530" x="5886450" y="5405438"/>
          <p14:tracePt t="99592" x="5791200" y="5448300"/>
          <p14:tracePt t="99736" x="5372100" y="5457825"/>
          <p14:tracePt t="99846" x="5257800" y="5457825"/>
          <p14:tracePt t="100001" x="5095875" y="5457825"/>
          <p14:tracePt t="100141" x="5048250" y="5457825"/>
          <p14:tracePt t="100394" x="5043488" y="5457825"/>
          <p14:tracePt t="100781" x="5267325" y="5467350"/>
          <p14:tracePt t="100937" x="5591175" y="5481638"/>
          <p14:tracePt t="100943" x="5605463" y="5481638"/>
          <p14:tracePt t="101001" x="5667375" y="5481638"/>
          <p14:tracePt t="101004" x="5676900" y="5481638"/>
          <p14:tracePt t="101063" x="5729288" y="5481638"/>
          <p14:tracePt t="101218" x="5867400" y="5481638"/>
          <p14:tracePt t="101220" x="5872163" y="5481638"/>
          <p14:tracePt t="101274" x="5919788" y="5481638"/>
          <p14:tracePt t="101398" x="6043613" y="5481638"/>
          <p14:tracePt t="101485" x="6229350" y="5457825"/>
          <p14:tracePt t="101548" x="6396038" y="5453063"/>
          <p14:tracePt t="101551" x="6434138" y="5453063"/>
          <p14:tracePt t="101627" x="6686550" y="5453063"/>
          <p14:tracePt t="101759" x="6805613" y="5453063"/>
          <p14:tracePt t="101760" x="6815138" y="5453063"/>
          <p14:tracePt t="101882" x="6905625" y="5453063"/>
          <p14:tracePt t="101959" x="6943725" y="5453063"/>
          <p14:tracePt t="102081" x="7005638" y="5438775"/>
          <p14:tracePt t="102084" x="7015163" y="5438775"/>
          <p14:tracePt t="102156" x="7058025" y="5434013"/>
          <p14:tracePt t="102159" x="7072313" y="5429250"/>
          <p14:tracePt t="102227" x="7158038" y="5410200"/>
          <p14:tracePt t="102297" x="7196138" y="5405438"/>
          <p14:tracePt t="102456" x="7267575" y="5391150"/>
          <p14:tracePt t="102459" x="7272338" y="5391150"/>
          <p14:tracePt t="102527" x="7300913" y="5381625"/>
          <p14:tracePt t="102664" x="7353300" y="5362575"/>
          <p14:tracePt t="102802" x="7358063" y="5362575"/>
          <p14:tracePt t="103984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57343E4-9644-480E-957E-4F8AA0200B44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4C913F-C4A9-41C0-9042-9219A04116EE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二进制补码表示（续）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400" b="1" dirty="0" smtClean="0"/>
              <a:t>写出模</a:t>
            </a:r>
            <a:r>
              <a:rPr lang="en-US" altLang="zh-CN" sz="2400" b="1" dirty="0" smtClean="0"/>
              <a:t>16</a:t>
            </a:r>
            <a:r>
              <a:rPr lang="zh-CN" altLang="en-US" sz="2400" b="1" dirty="0" smtClean="0"/>
              <a:t>等值的数以及它们的二进制表示，我们有：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400" b="1" dirty="0" smtClean="0"/>
              <a:t>	 −</a:t>
            </a:r>
            <a:r>
              <a:rPr lang="en-US" altLang="zh-CN" sz="2400" b="1" dirty="0" smtClean="0"/>
              <a:t>16   0  16  . . .  0000		</a:t>
            </a:r>
            <a:r>
              <a:rPr lang="en-US" altLang="zh-CN" sz="2400" b="1" dirty="0" smtClean="0"/>
              <a:t>  −</a:t>
            </a:r>
            <a:r>
              <a:rPr lang="en-US" altLang="zh-CN" sz="2400" b="1" dirty="0"/>
              <a:t>8   8  24  . . .  1000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</a:t>
            </a:r>
            <a:r>
              <a:rPr lang="en-US" altLang="zh-CN" sz="2400" b="1" dirty="0" smtClean="0"/>
              <a:t>−</a:t>
            </a:r>
            <a:r>
              <a:rPr lang="en-US" altLang="zh-CN" sz="2400" b="1" dirty="0" smtClean="0"/>
              <a:t>15   1  17  . . .  </a:t>
            </a:r>
            <a:r>
              <a:rPr lang="en-US" altLang="zh-CN" sz="2400" b="1" dirty="0"/>
              <a:t>0001 </a:t>
            </a:r>
            <a:r>
              <a:rPr lang="en-US" altLang="zh-CN" sz="2400" b="1" dirty="0" smtClean="0"/>
              <a:t>                −</a:t>
            </a:r>
            <a:r>
              <a:rPr lang="en-US" altLang="zh-CN" sz="2400" b="1" dirty="0"/>
              <a:t>7   9  25  . . .  1001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 smtClean="0"/>
              <a:t>	 −14   2  18  . . .  0010		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 −</a:t>
            </a:r>
            <a:r>
              <a:rPr lang="en-US" altLang="zh-CN" sz="2400" b="1" dirty="0"/>
              <a:t>6 10  26  . . .  1010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</a:t>
            </a:r>
            <a:r>
              <a:rPr lang="en-US" altLang="zh-CN" sz="2400" b="1" dirty="0" smtClean="0"/>
              <a:t> </a:t>
            </a:r>
            <a:r>
              <a:rPr lang="en-US" altLang="zh-CN" sz="2400" b="1" dirty="0" smtClean="0"/>
              <a:t>−13   3  19  . . .  </a:t>
            </a:r>
            <a:r>
              <a:rPr lang="en-US" altLang="zh-CN" sz="2400" b="1" dirty="0"/>
              <a:t>0011 </a:t>
            </a:r>
            <a:r>
              <a:rPr lang="en-US" altLang="zh-CN" sz="2400" b="1" dirty="0" smtClean="0"/>
              <a:t>                 −</a:t>
            </a:r>
            <a:r>
              <a:rPr lang="en-US" altLang="zh-CN" sz="2400" b="1" dirty="0"/>
              <a:t>5 11  27  . . .  1011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 smtClean="0"/>
              <a:t>	 −12   4  20  . . .  0100		</a:t>
            </a:r>
            <a:r>
              <a:rPr lang="en-US" altLang="zh-CN" sz="2400" b="1" dirty="0" smtClean="0"/>
              <a:t>  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−4 12  28  . . .  1100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</a:t>
            </a:r>
            <a:r>
              <a:rPr lang="en-US" altLang="zh-CN" sz="2400" b="1" dirty="0" smtClean="0"/>
              <a:t> </a:t>
            </a:r>
            <a:r>
              <a:rPr lang="en-US" altLang="zh-CN" sz="2400" b="1" dirty="0" smtClean="0"/>
              <a:t>−11   5  21  . . .  </a:t>
            </a:r>
            <a:r>
              <a:rPr lang="en-US" altLang="zh-CN" sz="2400" b="1" dirty="0"/>
              <a:t>0101 </a:t>
            </a:r>
            <a:r>
              <a:rPr lang="en-US" altLang="zh-CN" sz="2400" b="1" dirty="0" smtClean="0"/>
              <a:t>                 −</a:t>
            </a:r>
            <a:r>
              <a:rPr lang="en-US" altLang="zh-CN" sz="2400" b="1" dirty="0"/>
              <a:t>3 13  29  . . .  1101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 smtClean="0"/>
              <a:t>	 −10   6  22  . . .  0110		 </a:t>
            </a:r>
            <a:r>
              <a:rPr lang="en-US" altLang="zh-CN" sz="2400" b="1" dirty="0" smtClean="0"/>
              <a:t>  </a:t>
            </a:r>
            <a:r>
              <a:rPr lang="en-US" altLang="zh-CN" sz="2400" b="1" dirty="0" smtClean="0"/>
              <a:t>−</a:t>
            </a:r>
            <a:r>
              <a:rPr lang="en-US" altLang="zh-CN" sz="2400" b="1" dirty="0"/>
              <a:t>2 14  30  . . .  1110</a:t>
            </a:r>
            <a:endParaRPr lang="en-US" altLang="zh-CN" sz="2400" b="1" dirty="0" smtClean="0"/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</a:t>
            </a:r>
            <a:r>
              <a:rPr lang="en-US" altLang="zh-CN" sz="2400" b="1" dirty="0" smtClean="0"/>
              <a:t>−</a:t>
            </a:r>
            <a:r>
              <a:rPr lang="en-US" altLang="zh-CN" sz="2400" b="1" dirty="0" smtClean="0"/>
              <a:t>9   7  23  . . .  </a:t>
            </a:r>
            <a:r>
              <a:rPr lang="en-US" altLang="zh-CN" sz="2400" b="1" dirty="0"/>
              <a:t>0111 </a:t>
            </a:r>
            <a:r>
              <a:rPr lang="en-US" altLang="zh-CN" sz="2400" b="1" dirty="0" smtClean="0"/>
              <a:t>                  −</a:t>
            </a:r>
            <a:r>
              <a:rPr lang="en-US" altLang="zh-CN" sz="2400" b="1" dirty="0"/>
              <a:t>1 15  31  . . .  1111</a:t>
            </a:r>
            <a:endParaRPr lang="en-US" altLang="zh-CN" sz="2400" b="1" dirty="0" smtClean="0"/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b="1" dirty="0" smtClean="0"/>
              <a:t>	</a:t>
            </a:r>
            <a:r>
              <a:rPr lang="zh-CN" altLang="en-US" sz="2100" b="1" dirty="0" smtClean="0"/>
              <a:t>此时，我们只需要说明哪些数为正和哪些数为负。我们想让正数和负数数量相同，所以把</a:t>
            </a:r>
            <a:r>
              <a:rPr lang="en-US" altLang="zh-CN" sz="2100" b="1" dirty="0" smtClean="0"/>
              <a:t>0</a:t>
            </a:r>
            <a:r>
              <a:rPr lang="zh-CN" altLang="en-US" sz="2100" b="1" dirty="0" smtClean="0"/>
              <a:t>列为正数。从这点来考虑，我们看到</a:t>
            </a:r>
            <a:r>
              <a:rPr lang="en-US" altLang="zh-CN" sz="2100" b="1" dirty="0" smtClean="0"/>
              <a:t>0,…,7</a:t>
            </a:r>
            <a:r>
              <a:rPr lang="zh-CN" altLang="en-US" sz="2100" b="1" dirty="0" smtClean="0"/>
              <a:t>为正，而</a:t>
            </a:r>
            <a:r>
              <a:rPr lang="en-US" altLang="zh-CN" sz="2100" b="1" dirty="0" smtClean="0"/>
              <a:t>-8,…,-1</a:t>
            </a:r>
            <a:r>
              <a:rPr lang="zh-CN" altLang="en-US" sz="2100" b="1" dirty="0" smtClean="0"/>
              <a:t>为负，</a:t>
            </a:r>
            <a:r>
              <a:rPr lang="en-US" altLang="zh-CN" sz="2100" b="1" dirty="0" smtClean="0"/>
              <a:t>4</a:t>
            </a:r>
            <a:r>
              <a:rPr lang="zh-CN" altLang="en-US" sz="2100" b="1" dirty="0" smtClean="0"/>
              <a:t>比特位二进制的最高位告诉我们数是正的还是负的。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212"/>
    </mc:Choice>
    <mc:Fallback>
      <p:transition spd="slow" advTm="189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2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3175" x="4410075" y="3605213"/>
          <p14:tracePt t="13586" x="4148138" y="3462338"/>
          <p14:tracePt t="13647" x="3967163" y="3352800"/>
          <p14:tracePt t="13766" x="3409950" y="3095625"/>
          <p14:tracePt t="13829" x="3062288" y="2928938"/>
          <p14:tracePt t="13890" x="2733675" y="2747963"/>
          <p14:tracePt t="13895" x="2690813" y="2719388"/>
          <p14:tracePt t="13967" x="2457450" y="2586038"/>
          <p14:tracePt t="14072" x="2343150" y="2524125"/>
          <p14:tracePt t="14079" x="2333625" y="2519363"/>
          <p14:tracePt t="14172" x="2324100" y="2509838"/>
          <p14:tracePt t="14283" x="2143125" y="2438400"/>
          <p14:tracePt t="14343" x="2052638" y="2395538"/>
          <p14:tracePt t="14395" x="2014538" y="2371725"/>
          <p14:tracePt t="14504" x="1962150" y="2347913"/>
          <p14:tracePt t="14509" x="1957388" y="2343150"/>
          <p14:tracePt t="14518" x="1947863" y="2338388"/>
          <p14:tracePt t="14634" x="1819275" y="2257425"/>
          <p14:tracePt t="14640" x="1814513" y="2252663"/>
          <p14:tracePt t="14646" x="1800225" y="2243138"/>
          <p14:tracePt t="14738" x="1666875" y="2162175"/>
          <p14:tracePt t="14740" x="1662113" y="2157413"/>
          <p14:tracePt t="14784" x="1643063" y="2152650"/>
          <p14:tracePt t="14785" x="1638300" y="2152650"/>
          <p14:tracePt t="14834" x="1628775" y="2147888"/>
          <p14:tracePt t="14926" x="1533525" y="2100263"/>
          <p14:tracePt t="14928" x="1514475" y="2090738"/>
          <p14:tracePt t="14972" x="1485900" y="2076450"/>
          <p14:tracePt t="15072" x="1371600" y="2038350"/>
          <p14:tracePt t="15129" x="1295400" y="2014538"/>
          <p14:tracePt t="15219" x="1147763" y="1976438"/>
          <p14:tracePt t="15317" x="1062038" y="1962150"/>
          <p14:tracePt t="15904" x="1071563" y="1962150"/>
          <p14:tracePt t="15991" x="1076325" y="1962150"/>
          <p14:tracePt t="16163" x="1104900" y="1962150"/>
          <p14:tracePt t="16218" x="1147763" y="1962150"/>
          <p14:tracePt t="16226" x="1157288" y="1962150"/>
          <p14:tracePt t="16269" x="1228725" y="1962150"/>
          <p14:tracePt t="16372" x="1257300" y="1962150"/>
          <p14:tracePt t="16467" x="1266825" y="1962150"/>
          <p14:tracePt t="16514" x="1271588" y="1962150"/>
          <p14:tracePt t="16606" x="1281113" y="1962150"/>
          <p14:tracePt t="16649" x="1295400" y="1962150"/>
          <p14:tracePt t="16699" x="1309688" y="1962150"/>
          <p14:tracePt t="16796" x="1366838" y="1962150"/>
          <p14:tracePt t="16896" x="1466850" y="1962150"/>
          <p14:tracePt t="17006" x="1528763" y="1962150"/>
          <p14:tracePt t="17098" x="1657350" y="1962150"/>
          <p14:tracePt t="17236" x="1666875" y="1962150"/>
          <p14:tracePt t="17367" x="1724025" y="1962150"/>
          <p14:tracePt t="17470" x="1971675" y="1957388"/>
          <p14:tracePt t="17566" x="2209800" y="1957388"/>
          <p14:tracePt t="17629" x="2290763" y="1957388"/>
          <p14:tracePt t="17732" x="2357438" y="1957388"/>
          <p14:tracePt t="17736" x="2362200" y="1957388"/>
          <p14:tracePt t="17829" x="2400300" y="1957388"/>
          <p14:tracePt t="17833" x="2405063" y="1957388"/>
          <p14:tracePt t="17922" x="2414588" y="1957388"/>
          <p14:tracePt t="20373" x="2324100" y="1966913"/>
          <p14:tracePt t="20445" x="2205038" y="1976438"/>
          <p14:tracePt t="20519" x="2114550" y="1976438"/>
          <p14:tracePt t="20529" x="2105025" y="1976438"/>
          <p14:tracePt t="20534" x="2085975" y="1976438"/>
          <p14:tracePt t="20540" x="2071688" y="1976438"/>
          <p14:tracePt t="20595" x="2047875" y="1976438"/>
          <p14:tracePt t="20679" x="1947863" y="1976438"/>
          <p14:tracePt t="20799" x="1938338" y="1962150"/>
          <p14:tracePt t="20898" x="1909763" y="1914525"/>
          <p14:tracePt t="21010" x="1905000" y="1895475"/>
          <p14:tracePt t="21075" x="1905000" y="1890713"/>
          <p14:tracePt t="21380" x="2366963" y="1890713"/>
          <p14:tracePt t="21454" x="2547938" y="1881188"/>
          <p14:tracePt t="21461" x="2557463" y="1881188"/>
          <p14:tracePt t="21474" x="2566988" y="1876425"/>
          <p14:tracePt t="21477" x="2576513" y="1876425"/>
          <p14:tracePt t="21535" x="2647950" y="1876425"/>
          <p14:tracePt t="21606" x="2757488" y="1876425"/>
          <p14:tracePt t="21665" x="2952750" y="1876425"/>
          <p14:tracePt t="21803" x="3100388" y="1876425"/>
          <p14:tracePt t="21805" x="3105150" y="1876425"/>
          <p14:tracePt t="21939" x="3128963" y="1876425"/>
          <p14:tracePt t="22069" x="3219450" y="1905000"/>
          <p14:tracePt t="22144" x="3248025" y="1919288"/>
          <p14:tracePt t="22302" x="3257550" y="1924050"/>
          <p14:tracePt t="22726" x="3295650" y="1924050"/>
          <p14:tracePt t="22863" x="3314700" y="1924050"/>
          <p14:tracePt t="22954" x="3348038" y="1924050"/>
          <p14:tracePt t="23085" x="3400425" y="1928813"/>
          <p14:tracePt t="23143" x="3452813" y="1928813"/>
          <p14:tracePt t="23200" x="3495675" y="1928813"/>
          <p14:tracePt t="23301" x="3614738" y="1938338"/>
          <p14:tracePt t="23422" x="3700463" y="1938338"/>
          <p14:tracePt t="23426" x="3709988" y="1938338"/>
          <p14:tracePt t="23519" x="3819525" y="1924050"/>
          <p14:tracePt t="23617" x="3929063" y="1900238"/>
          <p14:tracePt t="23661" x="3948113" y="1890713"/>
          <p14:tracePt t="23795" x="3952875" y="1881188"/>
          <p14:tracePt t="23891" x="3952875" y="1862138"/>
          <p14:tracePt t="23986" x="3933825" y="1814513"/>
          <p14:tracePt t="24094" x="3843338" y="1738313"/>
          <p14:tracePt t="24148" x="3695700" y="1681163"/>
          <p14:tracePt t="24250" x="3552825" y="1676400"/>
          <p14:tracePt t="24311" x="3490913" y="1681163"/>
          <p14:tracePt t="24318" x="3481388" y="1685925"/>
          <p14:tracePt t="24376" x="3462338" y="1695450"/>
          <p14:tracePt t="24531" x="3433763" y="1747838"/>
          <p14:tracePt t="24733" x="3505200" y="1828800"/>
          <p14:tracePt t="24829" x="3609975" y="1843088"/>
          <p14:tracePt t="24926" x="3762375" y="1843088"/>
          <p14:tracePt t="24984" x="3814763" y="1852613"/>
          <p14:tracePt t="25080" x="3824288" y="1852613"/>
          <p14:tracePt t="25436" x="3786188" y="1905000"/>
          <p14:tracePt t="25484" x="3719513" y="1962150"/>
          <p14:tracePt t="25539" x="3576638" y="2071688"/>
          <p14:tracePt t="25541" x="3557588" y="2081213"/>
          <p14:tracePt t="25595" x="3395663" y="2176463"/>
          <p14:tracePt t="25658" x="3148013" y="2266950"/>
          <p14:tracePt t="25660" x="3105150" y="2281238"/>
          <p14:tracePt t="25784" x="2405063" y="2486025"/>
          <p14:tracePt t="25880" x="2095500" y="2552700"/>
          <p14:tracePt t="25889" x="2081213" y="2552700"/>
          <p14:tracePt t="25895" x="2066925" y="2557463"/>
          <p14:tracePt t="25936" x="2033588" y="2557463"/>
          <p14:tracePt t="25940" x="2028825" y="2557463"/>
          <p14:tracePt t="25992" x="1852613" y="2557463"/>
          <p14:tracePt t="26083" x="1762125" y="2557463"/>
          <p14:tracePt t="26133" x="1628775" y="2557463"/>
          <p14:tracePt t="26141" x="1614488" y="2557463"/>
          <p14:tracePt t="26189" x="1547813" y="2557463"/>
          <p14:tracePt t="26193" x="1533525" y="2557463"/>
          <p14:tracePt t="26241" x="1495425" y="2557463"/>
          <p14:tracePt t="26333" x="1400175" y="2557463"/>
          <p14:tracePt t="26335" x="1390650" y="2557463"/>
          <p14:tracePt t="26439" x="1385888" y="2552700"/>
          <p14:tracePt t="26658" x="1414463" y="2528888"/>
          <p14:tracePt t="26719" x="1471613" y="2505075"/>
          <p14:tracePt t="26768" x="1533525" y="2466975"/>
          <p14:tracePt t="26868" x="1552575" y="2462213"/>
          <p14:tracePt t="26985" x="1600200" y="2457450"/>
          <p14:tracePt t="26989" x="1609725" y="2457450"/>
          <p14:tracePt t="27038" x="1681163" y="2457450"/>
          <p14:tracePt t="27040" x="1695450" y="2457450"/>
          <p14:tracePt t="27156" x="1843088" y="2452688"/>
          <p14:tracePt t="27160" x="1852613" y="2452688"/>
          <p14:tracePt t="27218" x="1881188" y="2438400"/>
          <p14:tracePt t="27223" x="1885950" y="2433638"/>
          <p14:tracePt t="27268" x="1900238" y="2428875"/>
          <p14:tracePt t="27411" x="1919288" y="2409825"/>
          <p14:tracePt t="28029" x="1957388" y="2400300"/>
          <p14:tracePt t="28141" x="2171700" y="2371725"/>
          <p14:tracePt t="28251" x="2171700" y="2366963"/>
          <p14:tracePt t="28493" x="2238375" y="2366963"/>
          <p14:tracePt t="28495" x="2252663" y="2366963"/>
          <p14:tracePt t="28596" x="2381250" y="2390775"/>
          <p14:tracePt t="30654" x="2300288" y="2390775"/>
          <p14:tracePt t="30658" x="2290763" y="2390775"/>
          <p14:tracePt t="30663" x="2281238" y="2390775"/>
          <p14:tracePt t="30800" x="2085975" y="2390775"/>
          <p14:tracePt t="30857" x="2047875" y="2390775"/>
          <p14:tracePt t="30920" x="1947863" y="2376488"/>
          <p14:tracePt t="31046" x="1871663" y="2376488"/>
          <p14:tracePt t="31049" x="1862138" y="2376488"/>
          <p14:tracePt t="31144" x="1847850" y="2376488"/>
          <p14:tracePt t="31785" x="2338388" y="2376488"/>
          <p14:tracePt t="31920" x="2771775" y="2376488"/>
          <p14:tracePt t="31925" x="2790825" y="2376488"/>
          <p14:tracePt t="32079" x="3167063" y="2376488"/>
          <p14:tracePt t="32083" x="3186113" y="2376488"/>
          <p14:tracePt t="32090" x="3224213" y="2376488"/>
          <p14:tracePt t="32099" x="3238500" y="2376488"/>
          <p14:tracePt t="32193" x="3267075" y="2376488"/>
          <p14:tracePt t="32408" x="3500438" y="2343150"/>
          <p14:tracePt t="33046" x="3481388" y="2343150"/>
          <p14:tracePt t="33051" x="3476625" y="2343150"/>
          <p14:tracePt t="33118" x="3405188" y="2343150"/>
          <p14:tracePt t="33186" x="3381375" y="2343150"/>
          <p14:tracePt t="33193" x="3371850" y="2343150"/>
          <p14:tracePt t="33263" x="3333750" y="2343150"/>
          <p14:tracePt t="33393" x="3305175" y="2343150"/>
          <p14:tracePt t="33626" x="3286125" y="2347913"/>
          <p14:tracePt t="35078" x="3395663" y="2347913"/>
          <p14:tracePt t="35132" x="3414713" y="2347913"/>
          <p14:tracePt t="35257" x="3448050" y="2352675"/>
          <p14:tracePt t="35327" x="3481388" y="2352675"/>
          <p14:tracePt t="35437" x="3633788" y="2371725"/>
          <p14:tracePt t="35443" x="3638550" y="2371725"/>
          <p14:tracePt t="35500" x="3686175" y="2371725"/>
          <p14:tracePt t="35505" x="3709988" y="2371725"/>
          <p14:tracePt t="35508" x="3719513" y="2371725"/>
          <p14:tracePt t="35566" x="3752850" y="2371725"/>
          <p14:tracePt t="35844" x="3757613" y="2371725"/>
          <p14:tracePt t="36741" x="3733800" y="2371725"/>
          <p14:tracePt t="36851" x="3633788" y="2371725"/>
          <p14:tracePt t="37034" x="3529013" y="2371725"/>
          <p14:tracePt t="37300" x="3081338" y="2557463"/>
          <p14:tracePt t="37415" x="2643188" y="2647950"/>
          <p14:tracePt t="37425" x="2609850" y="2647950"/>
          <p14:tracePt t="37431" x="2590800" y="2652713"/>
          <p14:tracePt t="37438" x="2566988" y="2652713"/>
          <p14:tracePt t="37443" x="2552700" y="2662238"/>
          <p14:tracePt t="37453" x="2528888" y="2662238"/>
          <p14:tracePt t="37459" x="2514600" y="2667000"/>
          <p14:tracePt t="37514" x="2362200" y="2705100"/>
          <p14:tracePt t="37519" x="2328863" y="2714625"/>
          <p14:tracePt t="37632" x="2200275" y="2747963"/>
          <p14:tracePt t="37641" x="2195513" y="2747963"/>
          <p14:tracePt t="37649" x="2185988" y="2747963"/>
          <p14:tracePt t="37655" x="2176463" y="2747963"/>
          <p14:tracePt t="37662" x="2171700" y="2747963"/>
          <p14:tracePt t="37723" x="2143125" y="2747963"/>
          <p14:tracePt t="37847" x="2076450" y="2738438"/>
          <p14:tracePt t="37984" x="1924050" y="2728913"/>
          <p14:tracePt t="38737" x="1924050" y="2757488"/>
          <p14:tracePt t="38842" x="1895475" y="2938463"/>
          <p14:tracePt t="38846" x="1890713" y="2943225"/>
          <p14:tracePt t="38894" x="1890713" y="2976563"/>
          <p14:tracePt t="38992" x="1881188" y="3157538"/>
          <p14:tracePt t="39108" x="1881188" y="3405188"/>
          <p14:tracePt t="39190" x="1881188" y="3457575"/>
          <p14:tracePt t="39311" x="1881188" y="3595688"/>
          <p14:tracePt t="39315" x="1881188" y="3619500"/>
          <p14:tracePt t="39318" x="1881188" y="3629025"/>
          <p14:tracePt t="39391" x="1881188" y="3729038"/>
          <p14:tracePt t="39393" x="1881188" y="3743325"/>
          <p14:tracePt t="39458" x="1881188" y="3852863"/>
          <p14:tracePt t="39513" x="1895475" y="3976688"/>
          <p14:tracePt t="39622" x="1900238" y="4052888"/>
          <p14:tracePt t="39626" x="1900238" y="4057650"/>
          <p14:tracePt t="39727" x="1900238" y="4200525"/>
          <p14:tracePt t="39833" x="1952625" y="4362450"/>
          <p14:tracePt t="39944" x="2014538" y="4438650"/>
          <p14:tracePt t="40055" x="2286000" y="4557713"/>
          <p14:tracePt t="40177" x="2867025" y="4710113"/>
          <p14:tracePt t="40187" x="2881313" y="4710113"/>
          <p14:tracePt t="40320" x="3776663" y="4767263"/>
          <p14:tracePt t="40326" x="3862388" y="4767263"/>
          <p14:tracePt t="40333" x="3938588" y="4767263"/>
          <p14:tracePt t="40390" x="4252913" y="4767263"/>
          <p14:tracePt t="40548" x="5172075" y="4724400"/>
          <p14:tracePt t="40552" x="5238750" y="4714875"/>
          <p14:tracePt t="40674" x="5886450" y="4581525"/>
          <p14:tracePt t="40675" x="5924550" y="4567238"/>
          <p14:tracePt t="40800" x="6086475" y="4391025"/>
          <p14:tracePt t="40923" x="6191250" y="4191000"/>
          <p14:tracePt t="41169" x="6091238" y="4281488"/>
          <p14:tracePt t="41173" x="6081713" y="4291013"/>
          <p14:tracePt t="41179" x="6053138" y="4300538"/>
          <p14:tracePt t="41289" x="5348288" y="4495800"/>
          <p14:tracePt t="41290" x="5272088" y="4514850"/>
          <p14:tracePt t="41421" x="3976688" y="4648200"/>
          <p14:tracePt t="41426" x="3957638" y="4648200"/>
          <p14:tracePt t="41581" x="3119438" y="4643438"/>
          <p14:tracePt t="41690" x="2800350" y="4562475"/>
          <p14:tracePt t="41702" x="2781300" y="4552950"/>
          <p14:tracePt t="41706" x="2767013" y="4543425"/>
          <p14:tracePt t="41779" x="2686050" y="4481513"/>
          <p14:tracePt t="41847" x="2452688" y="4224338"/>
          <p14:tracePt t="41985" x="2257425" y="3914775"/>
          <p14:tracePt t="41991" x="2252663" y="3876675"/>
          <p14:tracePt t="42146" x="2171700" y="3424238"/>
          <p14:tracePt t="42283" x="2109788" y="2828925"/>
          <p14:tracePt t="42411" x="2119313" y="2371725"/>
          <p14:tracePt t="42474" x="2185988" y="2162175"/>
          <p14:tracePt t="42596" x="2243138" y="2019300"/>
          <p14:tracePt t="42659" x="2247900" y="2014538"/>
          <p14:tracePt t="42769" x="2286000" y="1985963"/>
          <p14:tracePt t="42876" x="2286000" y="1981200"/>
          <p14:tracePt t="45476" x="2157413" y="1981200"/>
          <p14:tracePt t="45593" x="2043113" y="1981200"/>
          <p14:tracePt t="45597" x="2019300" y="1985963"/>
          <p14:tracePt t="45657" x="1876425" y="1990725"/>
          <p14:tracePt t="45783" x="1676400" y="1990725"/>
          <p14:tracePt t="45786" x="1647825" y="1990725"/>
          <p14:tracePt t="45843" x="1562100" y="1990725"/>
          <p14:tracePt t="45952" x="1409700" y="1990725"/>
          <p14:tracePt t="46051" x="1228725" y="1990725"/>
          <p14:tracePt t="46053" x="1219200" y="1990725"/>
          <p14:tracePt t="46100" x="1204913" y="1990725"/>
          <p14:tracePt t="46159" x="1147763" y="1990725"/>
          <p14:tracePt t="46216" x="1128713" y="1990725"/>
          <p14:tracePt t="46498" x="1647825" y="1990725"/>
          <p14:tracePt t="46505" x="1676400" y="1990725"/>
          <p14:tracePt t="46601" x="2214563" y="1990725"/>
          <p14:tracePt t="46658" x="2571750" y="1990725"/>
          <p14:tracePt t="46661" x="2628900" y="1990725"/>
          <p14:tracePt t="46716" x="2871788" y="1981200"/>
          <p14:tracePt t="46830" x="3305175" y="1981200"/>
          <p14:tracePt t="46953" x="3505200" y="1990725"/>
          <p14:tracePt t="47099" x="3571875" y="1990725"/>
          <p14:tracePt t="47159" x="3590925" y="1990725"/>
          <p14:tracePt t="47310" x="3595688" y="1990725"/>
          <p14:tracePt t="47548" x="3290888" y="2100263"/>
          <p14:tracePt t="47555" x="3271838" y="2105025"/>
          <p14:tracePt t="47608" x="3195638" y="2124075"/>
          <p14:tracePt t="47660" x="3028950" y="2157413"/>
          <p14:tracePt t="47763" x="2876550" y="2181225"/>
          <p14:tracePt t="47767" x="2847975" y="2181225"/>
          <p14:tracePt t="47771" x="2824163" y="2185988"/>
          <p14:tracePt t="47829" x="2619375" y="2185988"/>
          <p14:tracePt t="47834" x="2595563" y="2185988"/>
          <p14:tracePt t="47889" x="2443163" y="2200275"/>
          <p14:tracePt t="47893" x="2424113" y="2205038"/>
          <p14:tracePt t="47953" x="2224088" y="2224088"/>
          <p14:tracePt t="48072" x="1981200" y="2309813"/>
          <p14:tracePt t="48083" x="1976438" y="2314575"/>
          <p14:tracePt t="48132" x="1971675" y="2319338"/>
          <p14:tracePt t="48252" x="2466975" y="2281238"/>
          <p14:tracePt t="48259" x="2500313" y="2266950"/>
          <p14:tracePt t="48327" x="2995613" y="2143125"/>
          <p14:tracePt t="48440" x="3457575" y="1971675"/>
          <p14:tracePt t="48539" x="3571875" y="1938338"/>
          <p14:tracePt t="48644" x="3719513" y="1890713"/>
          <p14:tracePt t="48739" x="3743325" y="1881188"/>
          <p14:tracePt t="48918" x="3724275" y="1881188"/>
          <p14:tracePt t="49020" x="3538538" y="1881188"/>
          <p14:tracePt t="49134" x="3433763" y="1881188"/>
          <p14:tracePt t="49139" x="3414713" y="1881188"/>
          <p14:tracePt t="49147" x="3405188" y="1881188"/>
          <p14:tracePt t="49278" x="3305175" y="1885950"/>
          <p14:tracePt t="49406" x="3271838" y="1885950"/>
          <p14:tracePt t="49748" x="3395663" y="1885950"/>
          <p14:tracePt t="49911" x="3509963" y="1900238"/>
          <p14:tracePt t="50072" x="3714750" y="1933575"/>
          <p14:tracePt t="50079" x="3724275" y="1933575"/>
          <p14:tracePt t="50084" x="3729038" y="1933575"/>
          <p14:tracePt t="50144" x="3767138" y="1933575"/>
          <p14:tracePt t="50484" x="3709988" y="2005013"/>
          <p14:tracePt t="50488" x="3690938" y="2024063"/>
          <p14:tracePt t="50539" x="3581400" y="2114550"/>
          <p14:tracePt t="50675" x="3438525" y="2224088"/>
          <p14:tracePt t="50793" x="3295650" y="2314575"/>
          <p14:tracePt t="51044" x="3409950" y="2314575"/>
          <p14:tracePt t="51048" x="3419475" y="2314575"/>
          <p14:tracePt t="51096" x="3524250" y="2319338"/>
          <p14:tracePt t="51159" x="3676650" y="2324100"/>
          <p14:tracePt t="51163" x="3686175" y="2328863"/>
          <p14:tracePt t="51268" x="3805238" y="2347913"/>
          <p14:tracePt t="51532" x="3781425" y="2419350"/>
          <p14:tracePt t="51655" x="3662363" y="2614613"/>
          <p14:tracePt t="51769" x="3586163" y="2786063"/>
          <p14:tracePt t="51881" x="3557588" y="2852738"/>
          <p14:tracePt t="52015" x="3543300" y="2871788"/>
          <p14:tracePt t="52162" x="3462338" y="2881313"/>
          <p14:tracePt t="52392" x="3490913" y="2881313"/>
          <p14:tracePt t="52395" x="3500438" y="2881313"/>
          <p14:tracePt t="52451" x="3581400" y="2881313"/>
          <p14:tracePt t="52459" x="3586163" y="2881313"/>
          <p14:tracePt t="52568" x="3633788" y="2895600"/>
          <p14:tracePt t="52574" x="3638550" y="2900363"/>
          <p14:tracePt t="52581" x="3638550" y="2905125"/>
          <p14:tracePt t="52641" x="3643313" y="2938463"/>
          <p14:tracePt t="52656" x="3643313" y="2957513"/>
          <p14:tracePt t="52755" x="3619500" y="3119438"/>
          <p14:tracePt t="52812" x="3600450" y="3228975"/>
          <p14:tracePt t="52922" x="3567113" y="3652838"/>
          <p14:tracePt t="53046" x="3538538" y="3890963"/>
          <p14:tracePt t="53053" x="3538538" y="3914775"/>
          <p14:tracePt t="53061" x="3538538" y="3933825"/>
          <p14:tracePt t="53115" x="3571875" y="4071938"/>
          <p14:tracePt t="53182" x="3733800" y="4276725"/>
          <p14:tracePt t="53195" x="3810000" y="4338638"/>
          <p14:tracePt t="53256" x="4129088" y="4524375"/>
          <p14:tracePt t="53413" x="6067425" y="4781550"/>
          <p14:tracePt t="53426" x="6186488" y="4781550"/>
          <p14:tracePt t="53436" x="6319838" y="4786313"/>
          <p14:tracePt t="53446" x="6405563" y="4786313"/>
          <p14:tracePt t="53452" x="6434138" y="4786313"/>
          <p14:tracePt t="53515" x="6734175" y="4786313"/>
          <p14:tracePt t="53519" x="6748463" y="4786313"/>
          <p14:tracePt t="53523" x="6767513" y="4786313"/>
          <p14:tracePt t="53531" x="6800850" y="4786313"/>
          <p14:tracePt t="53585" x="6877050" y="4781550"/>
          <p14:tracePt t="53645" x="6953250" y="4752975"/>
          <p14:tracePt t="53740" x="7105650" y="4681538"/>
          <p14:tracePt t="53847" x="7791450" y="4614863"/>
          <p14:tracePt t="53983" x="7843838" y="4595813"/>
          <p14:tracePt t="54128" x="7872413" y="4595813"/>
          <p14:tracePt t="54132" x="7881938" y="4595813"/>
          <p14:tracePt t="54141" x="7896225" y="4595813"/>
          <p14:tracePt t="54248" x="8062913" y="4600575"/>
          <p14:tracePt t="54351" x="8162925" y="4600575"/>
          <p14:tracePt t="55161" x="8158163" y="4600575"/>
          <p14:tracePt t="55215" x="8034338" y="4572000"/>
          <p14:tracePt t="55317" x="7296150" y="4448175"/>
          <p14:tracePt t="55327" x="7258050" y="4443413"/>
          <p14:tracePt t="55332" x="7205663" y="4433888"/>
          <p14:tracePt t="55379" x="6948488" y="4386263"/>
          <p14:tracePt t="55483" x="6305550" y="4286250"/>
          <p14:tracePt t="55492" x="6253163" y="4271963"/>
          <p14:tracePt t="55546" x="5757863" y="4186238"/>
          <p14:tracePt t="55596" x="5372100" y="4129088"/>
          <p14:tracePt t="55662" x="4876800" y="4057650"/>
          <p14:tracePt t="55769" x="4348163" y="3967163"/>
          <p14:tracePt t="55774" x="4314825" y="3952875"/>
          <p14:tracePt t="55897" x="4095750" y="3876675"/>
          <p14:tracePt t="55999" x="3900488" y="3767138"/>
          <p14:tracePt t="56006" x="3886200" y="3757613"/>
          <p14:tracePt t="56055" x="3805238" y="3690938"/>
          <p14:tracePt t="56108" x="3800475" y="3676650"/>
          <p14:tracePt t="56709" x="0" y="0"/>
        </p14:tracePtLst>
        <p14:tracePtLst>
          <p14:tracePt t="65383" x="4505325" y="3490913"/>
          <p14:tracePt t="65601" x="4505325" y="3367088"/>
          <p14:tracePt t="65658" x="4505325" y="3224213"/>
          <p14:tracePt t="65720" x="4486275" y="3024188"/>
          <p14:tracePt t="65725" x="4486275" y="2995613"/>
          <p14:tracePt t="65772" x="4457700" y="2847975"/>
          <p14:tracePt t="65878" x="4391025" y="2424113"/>
          <p14:tracePt t="65886" x="4386263" y="2414588"/>
          <p14:tracePt t="65893" x="4381500" y="2386013"/>
          <p14:tracePt t="65942" x="4333875" y="2219325"/>
          <p14:tracePt t="66048" x="4229100" y="2033588"/>
          <p14:tracePt t="66108" x="4143375" y="1947863"/>
          <p14:tracePt t="66161" x="4057650" y="1890713"/>
          <p14:tracePt t="66258" x="3824288" y="1771650"/>
          <p14:tracePt t="66364" x="3733800" y="1709738"/>
          <p14:tracePt t="66472" x="3581400" y="1619250"/>
          <p14:tracePt t="66476" x="3548063" y="1590675"/>
          <p14:tracePt t="66584" x="3409950" y="1485900"/>
          <p14:tracePt t="66646" x="3262313" y="1457325"/>
          <p14:tracePt t="66654" x="3248025" y="1447800"/>
          <p14:tracePt t="66658" x="3238500" y="1447800"/>
          <p14:tracePt t="66667" x="3233738" y="1447800"/>
          <p14:tracePt t="66676" x="3228975" y="1447800"/>
          <p14:tracePt t="66682" x="3224213" y="1447800"/>
          <p14:tracePt t="66687" x="3214688" y="1443038"/>
          <p14:tracePt t="66739" x="3200400" y="1443038"/>
          <p14:tracePt t="66863" x="3124200" y="1443038"/>
          <p14:tracePt t="66866" x="3119438" y="1443038"/>
          <p14:tracePt t="66874" x="3114675" y="1447800"/>
          <p14:tracePt t="66923" x="3090863" y="1476375"/>
          <p14:tracePt t="67022" x="3038475" y="1628775"/>
          <p14:tracePt t="67024" x="3033713" y="1647825"/>
          <p14:tracePt t="67133" x="2986088" y="1952625"/>
          <p14:tracePt t="67138" x="2986088" y="1966913"/>
          <p14:tracePt t="67146" x="2986088" y="2005013"/>
          <p14:tracePt t="67152" x="2986088" y="2019300"/>
          <p14:tracePt t="67201" x="2986088" y="2228850"/>
          <p14:tracePt t="67206" x="2986088" y="2286000"/>
          <p14:tracePt t="67266" x="2957513" y="2686050"/>
          <p14:tracePt t="67271" x="2952750" y="2752725"/>
          <p14:tracePt t="67326" x="2928938" y="3109913"/>
          <p14:tracePt t="67375" x="2900363" y="3381375"/>
          <p14:tracePt t="67436" x="2895600" y="3681413"/>
          <p14:tracePt t="67534" x="2990850" y="4310063"/>
          <p14:tracePt t="67647" x="3028950" y="4438650"/>
          <p14:tracePt t="67702" x="3124200" y="4510088"/>
          <p14:tracePt t="67750" x="3286125" y="4648200"/>
          <p14:tracePt t="67754" x="3309938" y="4667250"/>
          <p14:tracePt t="67863" x="3829050" y="4886325"/>
          <p14:tracePt t="67921" x="3852863" y="4886325"/>
          <p14:tracePt t="67926" x="3862388" y="4886325"/>
          <p14:tracePt t="68001" x="4191000" y="4814888"/>
          <p14:tracePt t="68007" x="4229100" y="4810125"/>
          <p14:tracePt t="68113" x="4895850" y="4772025"/>
          <p14:tracePt t="68165" x="5543550" y="4714875"/>
          <p14:tracePt t="68221" x="6400800" y="4414838"/>
          <p14:tracePt t="68223" x="6453188" y="4367213"/>
          <p14:tracePt t="68269" x="6657975" y="4133850"/>
          <p14:tracePt t="68328" x="6777038" y="3924300"/>
          <p14:tracePt t="68428" x="6991350" y="3467100"/>
          <p14:tracePt t="68531" x="7277100" y="2724150"/>
          <p14:tracePt t="68634" x="7358063" y="2238375"/>
          <p14:tracePt t="68635" x="7353300" y="2228850"/>
          <p14:tracePt t="68736" x="7343775" y="2209800"/>
          <p14:tracePt t="68830" x="7329488" y="2224088"/>
          <p14:tracePt t="68927" x="7300913" y="2290763"/>
          <p14:tracePt t="69037" x="7229475" y="2595563"/>
          <p14:tracePt t="69180" x="7115175" y="3352800"/>
          <p14:tracePt t="69273" x="7081838" y="3776663"/>
          <p14:tracePt t="69406" x="7100888" y="4276725"/>
          <p14:tracePt t="69482" x="7162800" y="4457700"/>
          <p14:tracePt t="69485" x="7167563" y="4481513"/>
          <p14:tracePt t="69595" x="7181850" y="4524375"/>
          <p14:tracePt t="69646" x="7191375" y="4524375"/>
          <p14:tracePt t="69750" x="7305675" y="4576763"/>
          <p14:tracePt t="69860" x="7715250" y="4724400"/>
          <p14:tracePt t="69867" x="7753350" y="4724400"/>
          <p14:tracePt t="69973" x="7905750" y="4710113"/>
          <p14:tracePt t="70081" x="8181975" y="4510088"/>
          <p14:tracePt t="70083" x="8201025" y="4486275"/>
          <p14:tracePt t="70133" x="8262938" y="4343400"/>
          <p14:tracePt t="70146" x="8281988" y="4271963"/>
          <p14:tracePt t="70207" x="8343900" y="4019550"/>
          <p14:tracePt t="70270" x="8382000" y="3652838"/>
          <p14:tracePt t="70407" x="8367713" y="3057525"/>
          <p14:tracePt t="70420" x="8362950" y="3043238"/>
          <p14:tracePt t="70424" x="8358188" y="3014663"/>
          <p14:tracePt t="70431" x="8343900" y="2971800"/>
          <p14:tracePt t="70532" x="8205788" y="2671763"/>
          <p14:tracePt t="70534" x="8186738" y="2633663"/>
          <p14:tracePt t="70636" x="7958138" y="2371725"/>
          <p14:tracePt t="70640" x="7948613" y="2366963"/>
          <p14:tracePt t="70647" x="7939088" y="2362200"/>
          <p14:tracePt t="70705" x="7915275" y="2347913"/>
          <p14:tracePt t="70709" x="7915275" y="2343150"/>
          <p14:tracePt t="70833" x="7386638" y="2290763"/>
          <p14:tracePt t="70835" x="7329488" y="2290763"/>
          <p14:tracePt t="70844" x="7277100" y="2286000"/>
          <p14:tracePt t="70899" x="6910388" y="2271713"/>
          <p14:tracePt t="70905" x="6853238" y="2262188"/>
          <p14:tracePt t="70914" x="6815138" y="2262188"/>
          <p14:tracePt t="70917" x="6777038" y="2262188"/>
          <p14:tracePt t="70924" x="6729413" y="2262188"/>
          <p14:tracePt t="70971" x="6491288" y="2295525"/>
          <p14:tracePt t="71079" x="5795963" y="2328863"/>
          <p14:tracePt t="71083" x="5757863" y="2338388"/>
          <p14:tracePt t="71140" x="5667375" y="2357438"/>
          <p14:tracePt t="71145" x="5662613" y="2362200"/>
          <p14:tracePt t="71150" x="5657850" y="2362200"/>
          <p14:tracePt t="71160" x="5653088" y="2366963"/>
          <p14:tracePt t="71171" x="5648325" y="2371725"/>
          <p14:tracePt t="71223" x="5519738" y="2462213"/>
          <p14:tracePt t="71333" x="5400675" y="2562225"/>
          <p14:tracePt t="71395" x="5305425" y="2647950"/>
          <p14:tracePt t="71396" x="5291138" y="2667000"/>
          <p14:tracePt t="71529" x="5029200" y="3014663"/>
          <p14:tracePt t="71533" x="5019675" y="3043238"/>
          <p14:tracePt t="71639" x="4905375" y="3276600"/>
          <p14:tracePt t="71653" x="4876800" y="3333750"/>
          <p14:tracePt t="71784" x="4805363" y="3662363"/>
          <p14:tracePt t="71788" x="4791075" y="3705225"/>
          <p14:tracePt t="71863" x="4781550" y="3833813"/>
          <p14:tracePt t="71980" x="4762500" y="4005263"/>
          <p14:tracePt t="72095" x="4752975" y="4086225"/>
          <p14:tracePt t="72159" x="4748213" y="4138613"/>
          <p14:tracePt t="72162" x="4748213" y="4148138"/>
          <p14:tracePt t="72171" x="4748213" y="4162425"/>
          <p14:tracePt t="72232" x="4748213" y="4219575"/>
          <p14:tracePt t="72236" x="4748213" y="4229100"/>
          <p14:tracePt t="72250" x="4748213" y="4238625"/>
          <p14:tracePt t="72380" x="4748213" y="4324350"/>
          <p14:tracePt t="72534" x="4762500" y="4381500"/>
          <p14:tracePt t="73015" x="4772025" y="4367213"/>
          <p14:tracePt t="73146" x="4829175" y="4300538"/>
          <p14:tracePt t="73207" x="4881563" y="4219575"/>
          <p14:tracePt t="73305" x="5114925" y="4048125"/>
          <p14:tracePt t="73360" x="5253038" y="3981450"/>
          <p14:tracePt t="73364" x="5272088" y="3971925"/>
          <p14:tracePt t="73474" x="5491163" y="3919538"/>
          <p14:tracePt t="73574" x="5676900" y="3886200"/>
          <p14:tracePt t="73641" x="5805488" y="3881438"/>
          <p14:tracePt t="73795" x="5872163" y="3890963"/>
          <p14:tracePt t="73896" x="5886450" y="3890963"/>
          <p14:tracePt t="74398" x="5786438" y="3943350"/>
          <p14:tracePt t="74507" x="5491163" y="4010025"/>
          <p14:tracePt t="74513" x="5462588" y="4010025"/>
          <p14:tracePt t="74517" x="5429250" y="4014788"/>
          <p14:tracePt t="74620" x="5191125" y="4052888"/>
          <p14:tracePt t="74676" x="5029200" y="4081463"/>
          <p14:tracePt t="74734" x="4929188" y="4095750"/>
          <p14:tracePt t="74743" x="4919663" y="4100513"/>
          <p14:tracePt t="74844" x="4738688" y="4124325"/>
          <p14:tracePt t="74991" x="4676775" y="4152900"/>
          <p14:tracePt t="75086" x="4610100" y="4195763"/>
          <p14:tracePt t="75142" x="4605338" y="4200525"/>
          <p14:tracePt t="75236" x="4595813" y="4205288"/>
          <p14:tracePt t="75954" x="0" y="0"/>
        </p14:tracePtLst>
        <p14:tracePtLst>
          <p14:tracePt t="81507" x="4714875" y="4157663"/>
          <p14:tracePt t="81636" x="4424363" y="4038600"/>
          <p14:tracePt t="81704" x="3910013" y="3709988"/>
          <p14:tracePt t="81828" x="3105150" y="3100388"/>
          <p14:tracePt t="81832" x="3081338" y="3081338"/>
          <p14:tracePt t="81956" x="2490788" y="2724150"/>
          <p14:tracePt t="82095" x="2324100" y="2581275"/>
          <p14:tracePt t="82146" x="2257425" y="2500313"/>
          <p14:tracePt t="82313" x="2143125" y="2352675"/>
          <p14:tracePt t="82318" x="2138363" y="2343150"/>
          <p14:tracePt t="82326" x="2133600" y="2333625"/>
          <p14:tracePt t="82332" x="2128838" y="2324100"/>
          <p14:tracePt t="82384" x="2100263" y="2295525"/>
          <p14:tracePt t="82390" x="2100263" y="2290763"/>
          <p14:tracePt t="82502" x="1952625" y="2128838"/>
          <p14:tracePt t="82507" x="1943100" y="2109788"/>
          <p14:tracePt t="82562" x="1900238" y="2052638"/>
          <p14:tracePt t="82875" x="1900238" y="2043113"/>
          <p14:tracePt t="82971" x="1928813" y="2009775"/>
          <p14:tracePt t="83066" x="1943100" y="2000250"/>
          <p14:tracePt t="83171" x="1976438" y="1933575"/>
          <p14:tracePt t="83175" x="1976438" y="1924050"/>
          <p14:tracePt t="83184" x="1981200" y="1914525"/>
          <p14:tracePt t="83281" x="1990725" y="1862138"/>
          <p14:tracePt t="83342" x="1981200" y="1781175"/>
          <p14:tracePt t="83347" x="1971675" y="1757363"/>
          <p14:tracePt t="83407" x="1905000" y="1638300"/>
          <p14:tracePt t="83458" x="1905000" y="1628775"/>
          <p14:tracePt t="83551" x="1885950" y="1628775"/>
          <p14:tracePt t="83608" x="1804988" y="1657350"/>
          <p14:tracePt t="83658" x="1724025" y="1685925"/>
          <p14:tracePt t="83714" x="1690688" y="1766888"/>
          <p14:tracePt t="83815" x="1647825" y="1871663"/>
          <p14:tracePt t="83818" x="1647825" y="1876425"/>
          <p14:tracePt t="83868" x="1657350" y="1895475"/>
          <p14:tracePt t="83978" x="1905000" y="2005013"/>
          <p14:tracePt t="84092" x="1938338" y="2005013"/>
          <p14:tracePt t="84097" x="1947863" y="2005013"/>
          <p14:tracePt t="84147" x="2024063" y="2005013"/>
          <p14:tracePt t="84253" x="2471738" y="2052638"/>
          <p14:tracePt t="84367" x="2900363" y="2047875"/>
          <p14:tracePt t="84437" x="2976563" y="2033588"/>
          <p14:tracePt t="84538" x="3105150" y="2000250"/>
          <p14:tracePt t="84654" x="3414713" y="1914525"/>
          <p14:tracePt t="84710" x="3419475" y="1909763"/>
          <p14:tracePt t="84816" x="3438525" y="1881188"/>
          <p14:tracePt t="84874" x="3462338" y="1828800"/>
          <p14:tracePt t="84983" x="3471863" y="1795463"/>
          <p14:tracePt t="84989" x="3471863" y="1790700"/>
          <p14:tracePt t="85040" x="3471863" y="1762125"/>
          <p14:tracePt t="85046" x="3471863" y="1757363"/>
          <p14:tracePt t="85054" x="3471863" y="1752600"/>
          <p14:tracePt t="85207" x="3471863" y="1728788"/>
          <p14:tracePt t="85452" x="3452813" y="1738313"/>
          <p14:tracePt t="85599" x="3419475" y="1766888"/>
          <p14:tracePt t="85648" x="3390900" y="1785938"/>
          <p14:tracePt t="85741" x="3367088" y="1795463"/>
          <p14:tracePt t="85879" x="3357563" y="1804988"/>
          <p14:tracePt t="85983" x="3357563" y="1809750"/>
          <p14:tracePt t="86083" x="3352800" y="1838325"/>
          <p14:tracePt t="86223" x="3352800" y="1847850"/>
          <p14:tracePt t="86280" x="3352800" y="1876425"/>
          <p14:tracePt t="86381" x="3352800" y="1914525"/>
          <p14:tracePt t="86561" x="3352800" y="1962150"/>
          <p14:tracePt t="86662" x="3352800" y="2043113"/>
          <p14:tracePt t="86757" x="3352800" y="2100263"/>
          <p14:tracePt t="86850" x="3357563" y="2162175"/>
          <p14:tracePt t="86897" x="3357563" y="2185988"/>
          <p14:tracePt t="86951" x="3362325" y="2209800"/>
          <p14:tracePt t="87000" x="3362325" y="2262188"/>
          <p14:tracePt t="87051" x="3362325" y="2309813"/>
          <p14:tracePt t="87146" x="3367088" y="2400300"/>
          <p14:tracePt t="87254" x="3390900" y="2657475"/>
          <p14:tracePt t="87362" x="3409950" y="2900363"/>
          <p14:tracePt t="87421" x="3414713" y="3038475"/>
          <p14:tracePt t="87517" x="3424238" y="3309938"/>
          <p14:tracePt t="87631" x="3424238" y="3552825"/>
          <p14:tracePt t="87635" x="3424238" y="3590925"/>
          <p14:tracePt t="87753" x="3424238" y="3848100"/>
          <p14:tracePt t="87877" x="3424238" y="4205288"/>
          <p14:tracePt t="87974" x="3409950" y="4486275"/>
          <p14:tracePt t="88032" x="3395663" y="4576763"/>
          <p14:tracePt t="88136" x="3367088" y="4738688"/>
          <p14:tracePt t="88197" x="3367088" y="4757738"/>
          <p14:tracePt t="88500" x="3367088" y="4752975"/>
          <p14:tracePt t="88986" x="3333750" y="4767263"/>
          <p14:tracePt t="89161" x="3133725" y="4814888"/>
          <p14:tracePt t="89173" x="3105150" y="4819650"/>
          <p14:tracePt t="89226" x="3009900" y="4819650"/>
          <p14:tracePt t="89358" x="2795588" y="4733925"/>
          <p14:tracePt t="89487" x="2528888" y="4495800"/>
          <p14:tracePt t="89603" x="2333625" y="4129088"/>
          <p14:tracePt t="89660" x="2214563" y="3767138"/>
          <p14:tracePt t="89771" x="2152650" y="3209925"/>
          <p14:tracePt t="89834" x="2143125" y="3114675"/>
          <p14:tracePt t="89953" x="2100263" y="2790825"/>
          <p14:tracePt t="90072" x="2024063" y="2376488"/>
          <p14:tracePt t="90137" x="2024063" y="2195513"/>
          <p14:tracePt t="90202" x="2024063" y="2062163"/>
          <p14:tracePt t="90206" x="2024063" y="2047875"/>
          <p14:tracePt t="90286" x="2009775" y="1952625"/>
          <p14:tracePt t="90352" x="2000250" y="1909763"/>
          <p14:tracePt t="90457" x="2000250" y="1895475"/>
          <p14:tracePt t="90570" x="1995488" y="1857375"/>
          <p14:tracePt t="90633" x="1990725" y="1843088"/>
          <p14:tracePt t="90742" x="1957388" y="1785938"/>
          <p14:tracePt t="90852" x="1947863" y="1762125"/>
          <p14:tracePt t="90958" x="1933575" y="1743075"/>
          <p14:tracePt t="91015" x="1924050" y="1738313"/>
          <p14:tracePt t="91076" x="1924050" y="1733550"/>
          <p14:tracePt t="91235" x="1919288" y="1733550"/>
          <p14:tracePt t="91296" x="1909763" y="1733550"/>
          <p14:tracePt t="91357" x="1895475" y="1743075"/>
          <p14:tracePt t="91419" x="1881188" y="1762125"/>
          <p14:tracePt t="91425" x="1876425" y="1766888"/>
          <p14:tracePt t="91512" x="1871663" y="1771650"/>
          <p14:tracePt t="91589" x="1843088" y="1790700"/>
          <p14:tracePt t="92039" x="1866900" y="1819275"/>
          <p14:tracePt t="92107" x="1885950" y="1843088"/>
          <p14:tracePt t="92218" x="1900238" y="1866900"/>
          <p14:tracePt t="92331" x="1909763" y="1871663"/>
          <p14:tracePt t="92520" x="1914525" y="1957388"/>
          <p14:tracePt t="92576" x="1914525" y="1976438"/>
          <p14:tracePt t="92969" x="1914525" y="2043113"/>
          <p14:tracePt t="93155" x="1914525" y="2247900"/>
          <p14:tracePt t="93288" x="1909763" y="2386013"/>
          <p14:tracePt t="93361" x="1905000" y="2581275"/>
          <p14:tracePt t="93364" x="1905000" y="2600325"/>
          <p14:tracePt t="93501" x="1905000" y="2871788"/>
          <p14:tracePt t="93628" x="1900238" y="3171825"/>
          <p14:tracePt t="93783" x="1900238" y="3852863"/>
          <p14:tracePt t="93928" x="1928813" y="4491038"/>
          <p14:tracePt t="94074" x="1933575" y="4700588"/>
          <p14:tracePt t="94078" x="1933575" y="4705350"/>
          <p14:tracePt t="94150" x="1933575" y="4752975"/>
          <p14:tracePt t="94155" x="1933575" y="4757738"/>
          <p14:tracePt t="94165" x="1933575" y="4762500"/>
          <p14:tracePt t="94167" x="1933575" y="4772025"/>
          <p14:tracePt t="94344" x="1933575" y="4800600"/>
          <p14:tracePt t="95041" x="1943100" y="4610100"/>
          <p14:tracePt t="95109" x="1943100" y="4371975"/>
          <p14:tracePt t="95114" x="1943100" y="4319588"/>
          <p14:tracePt t="95123" x="1938338" y="4295775"/>
          <p14:tracePt t="95129" x="1938338" y="4229100"/>
          <p14:tracePt t="95134" x="1933575" y="4162425"/>
          <p14:tracePt t="95204" x="1885950" y="3595688"/>
          <p14:tracePt t="95258" x="1885950" y="3167063"/>
          <p14:tracePt t="95326" x="1881188" y="2800350"/>
          <p14:tracePt t="95390" x="1871663" y="2609850"/>
          <p14:tracePt t="95457" x="1871663" y="2571750"/>
          <p14:tracePt t="95565" x="1876425" y="2533650"/>
          <p14:tracePt t="95626" x="1914525" y="2533650"/>
          <p14:tracePt t="95634" x="1924050" y="2528888"/>
          <p14:tracePt t="95636" x="1938338" y="2524125"/>
          <p14:tracePt t="95647" x="1971675" y="2519363"/>
          <p14:tracePt t="95703" x="2252663" y="2447925"/>
          <p14:tracePt t="95709" x="2333625" y="2428875"/>
          <p14:tracePt t="95711" x="2400300" y="2405063"/>
          <p14:tracePt t="95720" x="2471738" y="2381250"/>
          <p14:tracePt t="95779" x="2828925" y="2214563"/>
          <p14:tracePt t="95784" x="2852738" y="2200275"/>
          <p14:tracePt t="95788" x="2867025" y="2190750"/>
          <p14:tracePt t="95797" x="2886075" y="2171700"/>
          <p14:tracePt t="95865" x="2962275" y="2133600"/>
          <p14:tracePt t="95926" x="2971800" y="2124075"/>
          <p14:tracePt t="95928" x="2981325" y="2119313"/>
          <p14:tracePt t="95990" x="3119438" y="2043113"/>
          <p14:tracePt t="96126" x="3124200" y="2038350"/>
          <p14:tracePt t="96235" x="3148013" y="2057400"/>
          <p14:tracePt t="96334" x="3338513" y="2300288"/>
          <p14:tracePt t="96456" x="3462338" y="2405063"/>
          <p14:tracePt t="96551" x="3529013" y="2409825"/>
          <p14:tracePt t="96608" x="3638550" y="2376488"/>
          <p14:tracePt t="96612" x="3643313" y="2376488"/>
          <p14:tracePt t="96665" x="3643313" y="2371725"/>
          <p14:tracePt t="96857" x="3686175" y="2271713"/>
          <p14:tracePt t="96862" x="3690938" y="2252663"/>
          <p14:tracePt t="96866" x="3695700" y="2252663"/>
          <p14:tracePt t="96911" x="3705225" y="2238375"/>
          <p14:tracePt t="97159" x="4191000" y="2247900"/>
          <p14:tracePt t="97175" x="4300538" y="2247900"/>
          <p14:tracePt t="97232" x="4405313" y="2247900"/>
          <p14:tracePt t="97358" x="4438650" y="2233613"/>
          <p14:tracePt t="97362" x="4443413" y="2228850"/>
          <p14:tracePt t="97409" x="4557713" y="2185988"/>
          <p14:tracePt t="97475" x="5048250" y="2090738"/>
          <p14:tracePt t="97577" x="5853113" y="1995488"/>
          <p14:tracePt t="97580" x="5919788" y="1990725"/>
          <p14:tracePt t="97632" x="6005513" y="1966913"/>
          <p14:tracePt t="97829" x="6105525" y="1947863"/>
          <p14:tracePt t="97984" x="6938963" y="1947863"/>
          <p14:tracePt t="98086" x="7234238" y="1947863"/>
          <p14:tracePt t="98231" x="7362825" y="1947863"/>
          <p14:tracePt t="98340" x="7467600" y="1947863"/>
          <p14:tracePt t="98728" x="7467600" y="1938338"/>
          <p14:tracePt t="98796" x="7477125" y="1914525"/>
          <p14:tracePt t="98853" x="7477125" y="1905000"/>
          <p14:tracePt t="98854" x="7481888" y="1900238"/>
          <p14:tracePt t="99087" x="7491413" y="1862138"/>
          <p14:tracePt t="99257" x="7496175" y="1838325"/>
          <p14:tracePt t="99374" x="7496175" y="1819275"/>
          <p14:tracePt t="99493" x="7500938" y="1800225"/>
          <p14:tracePt t="99561" x="7500938" y="1790700"/>
          <p14:tracePt t="99938" x="7500938" y="1862138"/>
          <p14:tracePt t="100065" x="7510463" y="2071688"/>
          <p14:tracePt t="100132" x="7510463" y="2181225"/>
          <p14:tracePt t="100202" x="7505700" y="2233613"/>
          <p14:tracePt t="100350" x="7496175" y="2481263"/>
          <p14:tracePt t="100494" x="7496175" y="2686050"/>
          <p14:tracePt t="100577" x="7510463" y="2805113"/>
          <p14:tracePt t="100581" x="7510463" y="2814638"/>
          <p14:tracePt t="100656" x="7519988" y="2895600"/>
          <p14:tracePt t="100663" x="7519988" y="2905125"/>
          <p14:tracePt t="100734" x="7529513" y="2976563"/>
          <p14:tracePt t="100740" x="7529513" y="2981325"/>
          <p14:tracePt t="100746" x="7529513" y="2995613"/>
          <p14:tracePt t="100810" x="7534275" y="3086100"/>
          <p14:tracePt t="100815" x="7539038" y="3100388"/>
          <p14:tracePt t="100818" x="7539038" y="3109913"/>
          <p14:tracePt t="100983" x="7558088" y="3271838"/>
          <p14:tracePt t="101148" x="7558088" y="3590925"/>
          <p14:tracePt t="101226" x="7558088" y="3790950"/>
          <p14:tracePt t="101347" x="7553325" y="4038600"/>
          <p14:tracePt t="101486" x="7548563" y="4148138"/>
          <p14:tracePt t="101561" x="7543800" y="4229100"/>
          <p14:tracePt t="101690" x="7534275" y="4486275"/>
          <p14:tracePt t="101815" x="7534275" y="4533900"/>
          <p14:tracePt t="101816" x="7534275" y="4538663"/>
          <p14:tracePt t="101880" x="7534275" y="4619625"/>
          <p14:tracePt t="101883" x="7534275" y="4629150"/>
          <p14:tracePt t="101898" x="7534275" y="4648200"/>
          <p14:tracePt t="102066" x="7539038" y="4733925"/>
          <p14:tracePt t="102658" x="7539038" y="4705350"/>
          <p14:tracePt t="102719" x="7539038" y="4638675"/>
          <p14:tracePt t="102852" x="7529513" y="4295775"/>
          <p14:tracePt t="102984" x="7405688" y="3771900"/>
          <p14:tracePt t="102989" x="7400925" y="3748088"/>
          <p14:tracePt t="103052" x="7319963" y="3552825"/>
          <p14:tracePt t="103055" x="7305675" y="3529013"/>
          <p14:tracePt t="103064" x="7296150" y="3509963"/>
          <p14:tracePt t="103117" x="7210425" y="3400425"/>
          <p14:tracePt t="103131" x="7191375" y="3376613"/>
          <p14:tracePt t="103196" x="7062788" y="3262313"/>
          <p14:tracePt t="103206" x="7048500" y="3238500"/>
          <p14:tracePt t="103319" x="6867525" y="3057525"/>
          <p14:tracePt t="103438" x="6638925" y="2828925"/>
          <p14:tracePt t="103498" x="6534150" y="2752725"/>
          <p14:tracePt t="103611" x="6291263" y="2552700"/>
          <p14:tracePt t="103673" x="6153150" y="2452688"/>
          <p14:tracePt t="103784" x="5900738" y="2247900"/>
          <p14:tracePt t="103906" x="5700713" y="2066925"/>
          <p14:tracePt t="103910" x="5667375" y="2038350"/>
          <p14:tracePt t="103959" x="5605463" y="1985963"/>
          <p14:tracePt t="103961" x="5581650" y="1957388"/>
          <p14:tracePt t="104070" x="5505450" y="1847850"/>
          <p14:tracePt t="104132" x="5500688" y="1809750"/>
          <p14:tracePt t="104252" x="5500688" y="1771650"/>
          <p14:tracePt t="104379" x="5562600" y="1719263"/>
          <p14:tracePt t="104516" x="5595938" y="1704975"/>
          <p14:tracePt t="104521" x="5614988" y="1704975"/>
          <p14:tracePt t="104641" x="5748338" y="1695450"/>
          <p14:tracePt t="104805" x="5748338" y="1719263"/>
          <p14:tracePt t="104941" x="5743575" y="1776413"/>
          <p14:tracePt t="105069" x="5738813" y="1804988"/>
          <p14:tracePt t="105240" x="5724525" y="1824038"/>
          <p14:tracePt t="105296" x="5724525" y="1833563"/>
          <p14:tracePt t="105301" x="5719763" y="1843088"/>
          <p14:tracePt t="105411" x="5715000" y="1857375"/>
          <p14:tracePt t="105426" x="5715000" y="1862138"/>
          <p14:tracePt t="105520" x="5710238" y="1900238"/>
          <p14:tracePt t="105524" x="5705475" y="1919288"/>
          <p14:tracePt t="105570" x="5705475" y="1943100"/>
          <p14:tracePt t="105630" x="5700713" y="1952625"/>
          <p14:tracePt t="105725" x="5700713" y="1962150"/>
          <p14:tracePt t="106046" x="5634038" y="1905000"/>
          <p14:tracePt t="106154" x="5614988" y="1890713"/>
          <p14:tracePt t="106257" x="5610225" y="1890713"/>
          <p14:tracePt t="106374" x="5591175" y="1890713"/>
          <p14:tracePt t="106469" x="5586413" y="1890713"/>
          <p14:tracePt t="106858" x="5591175" y="1947863"/>
          <p14:tracePt t="106957" x="5600700" y="2081213"/>
          <p14:tracePt t="107052" x="5600700" y="2166938"/>
          <p14:tracePt t="107107" x="5600700" y="2190750"/>
          <p14:tracePt t="107159" x="5600700" y="2224088"/>
          <p14:tracePt t="107257" x="5600700" y="2262188"/>
          <p14:tracePt t="107551" x="5600700" y="2395538"/>
          <p14:tracePt t="107553" x="5600700" y="2400300"/>
          <p14:tracePt t="107561" x="5600700" y="2405063"/>
          <p14:tracePt t="107608" x="5600700" y="2428875"/>
          <p14:tracePt t="107666" x="5600700" y="2519363"/>
          <p14:tracePt t="107767" x="5600700" y="2624138"/>
          <p14:tracePt t="107867" x="5600700" y="2628900"/>
          <p14:tracePt t="108138" x="5600700" y="2633663"/>
          <p14:tracePt t="108476" x="5586413" y="2705100"/>
          <p14:tracePt t="108485" x="5586413" y="2709863"/>
          <p14:tracePt t="108593" x="5586413" y="2767013"/>
          <p14:tracePt t="108598" x="5586413" y="2776538"/>
          <p14:tracePt t="108654" x="5586413" y="2886075"/>
          <p14:tracePt t="108657" x="5586413" y="2909888"/>
          <p14:tracePt t="108719" x="5586413" y="3081338"/>
          <p14:tracePt t="108726" x="5586413" y="3095625"/>
          <p14:tracePt t="108794" x="5576888" y="3162300"/>
          <p14:tracePt t="108846" x="5505450" y="3529013"/>
          <p14:tracePt t="108851" x="5500688" y="3576638"/>
          <p14:tracePt t="108859" x="5491163" y="3614738"/>
          <p14:tracePt t="108909" x="5486400" y="3776663"/>
          <p14:tracePt t="108912" x="5486400" y="3786188"/>
          <p14:tracePt t="108919" x="5486400" y="3790950"/>
          <p14:tracePt t="108969" x="5486400" y="3814763"/>
          <p14:tracePt t="109064" x="5486400" y="3819525"/>
          <p14:tracePt t="109179" x="5486400" y="3852863"/>
          <p14:tracePt t="109290" x="5510213" y="3948113"/>
          <p14:tracePt t="109373" x="5529263" y="3990975"/>
          <p14:tracePt t="109533" x="5534025" y="3919538"/>
          <p14:tracePt t="109536" x="5534025" y="3910013"/>
          <p14:tracePt t="109648" x="5605463" y="3571875"/>
          <p14:tracePt t="109769" x="5672138" y="3300413"/>
          <p14:tracePt t="109778" x="5676900" y="3286125"/>
          <p14:tracePt t="109782" x="5681663" y="3262313"/>
          <p14:tracePt t="109900" x="5786438" y="2909888"/>
          <p14:tracePt t="109904" x="5791200" y="2876550"/>
          <p14:tracePt t="109960" x="5815013" y="2690813"/>
          <p14:tracePt t="110098" x="5824538" y="2357438"/>
          <p14:tracePt t="110160" x="5824538" y="2224088"/>
          <p14:tracePt t="110164" x="5824538" y="2214563"/>
          <p14:tracePt t="110173" x="5824538" y="2195513"/>
          <p14:tracePt t="110226" x="5824538" y="2128838"/>
          <p14:tracePt t="110333" x="5800725" y="2109788"/>
          <p14:tracePt t="110393" x="5767388" y="2095500"/>
          <p14:tracePt t="110398" x="5757863" y="2095500"/>
          <p14:tracePt t="110409" x="5743575" y="2090738"/>
          <p14:tracePt t="110491" x="5591175" y="2038350"/>
          <p14:tracePt t="110566" x="5481638" y="2009775"/>
          <p14:tracePt t="110647" x="5457825" y="2009775"/>
          <p14:tracePt t="110781" x="5410200" y="2009775"/>
          <p14:tracePt t="110900" x="5376863" y="2009775"/>
          <p14:tracePt t="111435" x="5376863" y="2071688"/>
          <p14:tracePt t="111560" x="5391150" y="2205038"/>
          <p14:tracePt t="111565" x="5395913" y="2214563"/>
          <p14:tracePt t="111627" x="5405438" y="2252663"/>
          <p14:tracePt t="111909" x="5400675" y="2176463"/>
          <p14:tracePt t="112031" x="5386388" y="2105025"/>
          <p14:tracePt t="112185" x="5357813" y="1985963"/>
          <p14:tracePt t="112265" x="5348288" y="1938338"/>
          <p14:tracePt t="112415" x="5348288" y="1885950"/>
          <p14:tracePt t="112622" x="5362575" y="1885950"/>
          <p14:tracePt t="112681" x="5381625" y="1885950"/>
          <p14:tracePt t="112797" x="5453063" y="1909763"/>
          <p14:tracePt t="112910" x="5638800" y="1895475"/>
          <p14:tracePt t="112961" x="5705475" y="1895475"/>
          <p14:tracePt t="113020" x="5800725" y="1895475"/>
          <p14:tracePt t="113024" x="5805488" y="1895475"/>
          <p14:tracePt t="113079" x="5824538" y="1895475"/>
          <p14:tracePt t="113144" x="5915025" y="1914525"/>
          <p14:tracePt t="113243" x="6057900" y="1924050"/>
          <p14:tracePt t="113625" x="5967413" y="1928813"/>
          <p14:tracePt t="113630" x="5957888" y="1928813"/>
          <p14:tracePt t="113642" x="5948363" y="1928813"/>
          <p14:tracePt t="113781" x="5810250" y="1938338"/>
          <p14:tracePt t="113786" x="5805488" y="1938338"/>
          <p14:tracePt t="113842" x="5767388" y="1938338"/>
          <p14:tracePt t="113849" x="5757863" y="1938338"/>
          <p14:tracePt t="113929" x="5667375" y="1938338"/>
          <p14:tracePt t="114031" x="5614988" y="1938338"/>
          <p14:tracePt t="114660" x="5595938" y="1938338"/>
          <p14:tracePt t="114668" x="5586413" y="1938338"/>
          <p14:tracePt t="114764" x="5548313" y="1938338"/>
          <p14:tracePt t="114907" x="5519738" y="1938338"/>
          <p14:tracePt t="115022" x="5457825" y="1938338"/>
          <p14:tracePt t="115147" x="5448300" y="1938338"/>
          <p14:tracePt t="115247" x="5305425" y="1938338"/>
          <p14:tracePt t="115251" x="5281613" y="1938338"/>
          <p14:tracePt t="115296" x="5257800" y="1938338"/>
          <p14:tracePt t="115443" x="5162550" y="1938338"/>
          <p14:tracePt t="115499" x="5114925" y="1938338"/>
          <p14:tracePt t="115645" x="5110163" y="1938338"/>
          <p14:tracePt t="115831" x="5119688" y="1919288"/>
          <p14:tracePt t="115889" x="5129213" y="1914525"/>
          <p14:tracePt t="115984" x="5181600" y="1890713"/>
          <p14:tracePt t="116083" x="5195888" y="1885950"/>
          <p14:tracePt t="116285" x="5276850" y="1885950"/>
          <p14:tracePt t="116415" x="5405438" y="1885950"/>
          <p14:tracePt t="116467" x="5438775" y="1885950"/>
          <p14:tracePt t="116737" x="5562600" y="1890713"/>
          <p14:tracePt t="116832" x="5634038" y="1905000"/>
          <p14:tracePt t="116945" x="5738813" y="1905000"/>
          <p14:tracePt t="116999" x="5767388" y="1905000"/>
          <p14:tracePt t="117461" x="5891213" y="1909763"/>
          <p14:tracePt t="117579" x="5953125" y="1909763"/>
          <p14:tracePt t="117632" x="5967413" y="1909763"/>
          <p14:tracePt t="117691" x="6000750" y="1909763"/>
          <p14:tracePt t="118005" x="5834063" y="1924050"/>
          <p14:tracePt t="118100" x="5634038" y="1928813"/>
          <p14:tracePt t="118158" x="5500688" y="1928813"/>
          <p14:tracePt t="118162" x="5495925" y="1928813"/>
          <p14:tracePt t="118222" x="5443538" y="1928813"/>
          <p14:tracePt t="118318" x="5324475" y="1928813"/>
          <p14:tracePt t="118664" x="5381625" y="1928813"/>
          <p14:tracePt t="118785" x="5476875" y="1924050"/>
          <p14:tracePt t="119144" x="5319713" y="1943100"/>
          <p14:tracePt t="119153" x="5305425" y="1943100"/>
          <p14:tracePt t="119162" x="5281613" y="1943100"/>
          <p14:tracePt t="119164" x="5267325" y="1943100"/>
          <p14:tracePt t="119284" x="5057775" y="1933575"/>
          <p14:tracePt t="119357" x="4929188" y="1933575"/>
          <p14:tracePt t="119483" x="4914900" y="1933575"/>
          <p14:tracePt t="119586" x="4857750" y="1933575"/>
          <p14:tracePt t="119983" x="4862513" y="1933575"/>
          <p14:tracePt t="120647" x="4938713" y="1928813"/>
          <p14:tracePt t="120749" x="4943475" y="1928813"/>
          <p14:tracePt t="120843" x="4957763" y="1928813"/>
          <p14:tracePt t="120848" x="4962525" y="1928813"/>
          <p14:tracePt t="120851" x="4967288" y="1928813"/>
          <p14:tracePt t="120859" x="4967288" y="1924050"/>
          <p14:tracePt t="121078" x="4814888" y="1924050"/>
          <p14:tracePt t="121151" x="4738688" y="1924050"/>
          <p14:tracePt t="121202" x="4614863" y="1919288"/>
          <p14:tracePt t="121206" x="4557713" y="1914525"/>
          <p14:tracePt t="121304" x="4438650" y="1881188"/>
          <p14:tracePt t="121422" x="4310063" y="1881188"/>
          <p14:tracePt t="121547" x="4238625" y="1881188"/>
          <p14:tracePt t="121761" x="4233863" y="1881188"/>
          <p14:tracePt t="122013" x="4686300" y="1876425"/>
          <p14:tracePt t="122018" x="4695825" y="1876425"/>
          <p14:tracePt t="122020" x="4705350" y="1876425"/>
          <p14:tracePt t="122143" x="5195888" y="1890713"/>
          <p14:tracePt t="122150" x="5214938" y="1895475"/>
          <p14:tracePt t="122167" x="5238750" y="1895475"/>
          <p14:tracePt t="122232" x="5262563" y="1895475"/>
          <p14:tracePt t="122355" x="5329238" y="1900238"/>
          <p14:tracePt t="122437" x="5362575" y="1900238"/>
          <p14:tracePt t="122488" x="5372100" y="1900238"/>
          <p14:tracePt t="122547" x="5391150" y="1900238"/>
          <p14:tracePt t="122659" x="5400675" y="1914525"/>
          <p14:tracePt t="122819" x="5400675" y="1928813"/>
          <p14:tracePt t="122929" x="5434013" y="1947863"/>
          <p14:tracePt t="122989" x="5524500" y="1947863"/>
          <p14:tracePt t="123098" x="5591175" y="1947863"/>
          <p14:tracePt t="123598" x="5605463" y="1909763"/>
          <p14:tracePt t="123668" x="5624513" y="1847850"/>
          <p14:tracePt t="123762" x="5629275" y="1828800"/>
          <p14:tracePt t="123865" x="5619750" y="1752600"/>
          <p14:tracePt t="123959" x="5605463" y="1714500"/>
          <p14:tracePt t="124014" x="5586413" y="1690688"/>
          <p14:tracePt t="124117" x="5534025" y="1666875"/>
          <p14:tracePt t="124174" x="5495925" y="1657350"/>
          <p14:tracePt t="124277" x="5391150" y="1657350"/>
          <p14:tracePt t="124393" x="5319713" y="1676400"/>
          <p14:tracePt t="124492" x="5310188" y="1704975"/>
          <p14:tracePt t="124597" x="5295900" y="1785938"/>
          <p14:tracePt t="124658" x="5295900" y="1819275"/>
          <p14:tracePt t="124717" x="5314950" y="1862138"/>
          <p14:tracePt t="124768" x="5376863" y="1928813"/>
          <p14:tracePt t="124888" x="5491163" y="1985963"/>
          <p14:tracePt t="124989" x="5562600" y="1985963"/>
          <p14:tracePt t="125093" x="5595938" y="1966913"/>
          <p14:tracePt t="125099" x="5600700" y="1962150"/>
          <p14:tracePt t="125145" x="5624513" y="1947863"/>
          <p14:tracePt t="125156" x="5629275" y="1947863"/>
          <p14:tracePt t="125205" x="5634038" y="1928813"/>
          <p14:tracePt t="125299" x="5648325" y="1866900"/>
          <p14:tracePt t="125413" x="5648325" y="1833563"/>
          <p14:tracePt t="125516" x="5643563" y="1785938"/>
          <p14:tracePt t="125611" x="5638800" y="1762125"/>
          <p14:tracePt t="125660" x="5614988" y="1738313"/>
          <p14:tracePt t="125759" x="5595938" y="1714500"/>
          <p14:tracePt t="125865" x="5572125" y="1704975"/>
          <p14:tracePt t="125936" x="5548313" y="1704975"/>
          <p14:tracePt t="126070" x="5419725" y="1709738"/>
          <p14:tracePt t="126165" x="5400675" y="1771650"/>
          <p14:tracePt t="126315" x="5386388" y="1857375"/>
          <p14:tracePt t="126489" x="5386388" y="1890713"/>
          <p14:tracePt t="126490" x="5391150" y="1890713"/>
          <p14:tracePt t="126578" x="5610225" y="1909763"/>
          <p14:tracePt t="126646" x="5643563" y="1905000"/>
          <p14:tracePt t="126723" x="5772150" y="1847850"/>
          <p14:tracePt t="126916" x="5972175" y="1790700"/>
          <p14:tracePt t="126922" x="5976938" y="1790700"/>
          <p14:tracePt t="126929" x="5981700" y="1790700"/>
          <p14:tracePt t="127025" x="6134100" y="1781175"/>
          <p14:tracePt t="127152" x="6138863" y="1747838"/>
          <p14:tracePt t="127158" x="6134100" y="1752600"/>
          <p14:tracePt t="127175" x="6124575" y="1752600"/>
          <p14:tracePt t="127241" x="6024563" y="1752600"/>
          <p14:tracePt t="127379" x="5781675" y="1757363"/>
          <p14:tracePt t="127388" x="5776913" y="1757363"/>
          <p14:tracePt t="127394" x="5772150" y="1757363"/>
          <p14:tracePt t="127658" x="5619750" y="1757363"/>
          <p14:tracePt t="127780" x="5614988" y="1757363"/>
          <p14:tracePt t="127955" x="5557838" y="1819275"/>
          <p14:tracePt t="128085" x="5519738" y="1924050"/>
          <p14:tracePt t="128148" x="5519738" y="1985963"/>
          <p14:tracePt t="128270" x="5514975" y="2295525"/>
          <p14:tracePt t="128396" x="5476875" y="2886075"/>
          <p14:tracePt t="128549" x="5472113" y="3257550"/>
          <p14:tracePt t="128555" x="5472113" y="3267075"/>
          <p14:tracePt t="128642" x="5467350" y="3400425"/>
          <p14:tracePt t="128647" x="5467350" y="3414713"/>
          <p14:tracePt t="128659" x="5467350" y="3448050"/>
          <p14:tracePt t="128668" x="5467350" y="3462338"/>
          <p14:tracePt t="128677" x="5462588" y="3476625"/>
          <p14:tracePt t="128754" x="5462588" y="3633788"/>
          <p14:tracePt t="128758" x="5462588" y="3643313"/>
          <p14:tracePt t="128768" x="5462588" y="3657600"/>
          <p14:tracePt t="128851" x="5462588" y="3795713"/>
          <p14:tracePt t="128855" x="5462588" y="3805238"/>
          <p14:tracePt t="128862" x="5462588" y="3819525"/>
          <p14:tracePt t="128944" x="5462588" y="3886200"/>
          <p14:tracePt t="128956" x="5462588" y="3890963"/>
          <p14:tracePt t="128961" x="5462588" y="3905250"/>
          <p14:tracePt t="128970" x="5462588" y="3914775"/>
          <p14:tracePt t="128975" x="5467350" y="3929063"/>
          <p14:tracePt t="129045" x="5491163" y="4014788"/>
          <p14:tracePt t="129050" x="5495925" y="4029075"/>
          <p14:tracePt t="129152" x="5562600" y="4214813"/>
          <p14:tracePt t="129288" x="5605463" y="4343400"/>
          <p14:tracePt t="129531" x="5710238" y="4291013"/>
          <p14:tracePt t="129538" x="5715000" y="4281488"/>
          <p14:tracePt t="129628" x="5786438" y="4095750"/>
          <p14:tracePt t="129633" x="5791200" y="4081463"/>
          <p14:tracePt t="129716" x="5848350" y="3829050"/>
          <p14:tracePt t="129860" x="6100763" y="2757488"/>
          <p14:tracePt t="129866" x="6115050" y="2724150"/>
          <p14:tracePt t="129875" x="6143625" y="2657475"/>
          <p14:tracePt t="129956" x="6376988" y="2295525"/>
          <p14:tracePt t="130112" x="6615113" y="2052638"/>
          <p14:tracePt t="130116" x="6657975" y="2033588"/>
          <p14:tracePt t="130284" x="7167563" y="1800225"/>
          <p14:tracePt t="130424" x="7277100" y="1776413"/>
          <p14:tracePt t="130568" x="7448550" y="1719263"/>
          <p14:tracePt t="130643" x="7458075" y="1714500"/>
          <p14:tracePt t="130736" x="7458075" y="1733550"/>
          <p14:tracePt t="130867" x="6772275" y="1895475"/>
          <p14:tracePt t="130936" x="6434138" y="1843088"/>
          <p14:tracePt t="130940" x="6429375" y="1843088"/>
          <p14:tracePt t="131017" x="6315075" y="1843088"/>
          <p14:tracePt t="131021" x="6286500" y="1843088"/>
          <p14:tracePt t="131107" x="5910263" y="1824038"/>
          <p14:tracePt t="131177" x="5876925" y="1819275"/>
          <p14:tracePt t="131250" x="5810250" y="1795463"/>
          <p14:tracePt t="131254" x="5805488" y="1795463"/>
          <p14:tracePt t="131327" x="5762625" y="1766888"/>
          <p14:tracePt t="131332" x="5738813" y="1762125"/>
          <p14:tracePt t="131417" x="5610225" y="1747838"/>
          <p14:tracePt t="131561" x="5595938" y="1747838"/>
          <p14:tracePt t="131661" x="5562600" y="1766888"/>
          <p14:tracePt t="131786" x="5529263" y="1866900"/>
          <p14:tracePt t="131857" x="5510213" y="1933575"/>
          <p14:tracePt t="131920" x="5491163" y="2028825"/>
          <p14:tracePt t="132038" x="5491163" y="2090738"/>
          <p14:tracePt t="132190" x="5148263" y="2105025"/>
          <p14:tracePt t="132193" x="5081588" y="2114550"/>
          <p14:tracePt t="132271" x="4381500" y="2147888"/>
          <p14:tracePt t="132345" x="3790950" y="2152650"/>
          <p14:tracePt t="132349" x="3743325" y="2152650"/>
          <p14:tracePt t="132414" x="3171825" y="2152650"/>
          <p14:tracePt t="132555" x="2457450" y="2152650"/>
          <p14:tracePt t="132625" x="2371725" y="2147888"/>
          <p14:tracePt t="132630" x="2366963" y="2147888"/>
          <p14:tracePt t="132707" x="2300288" y="2128838"/>
          <p14:tracePt t="132711" x="2295525" y="2119313"/>
          <p14:tracePt t="132781" x="2090738" y="2038350"/>
          <p14:tracePt t="132858" x="1885950" y="2000250"/>
          <p14:tracePt t="133065" x="1881188" y="1962150"/>
          <p14:tracePt t="133131" x="1881188" y="1928813"/>
          <p14:tracePt t="133141" x="1881188" y="1924050"/>
          <p14:tracePt t="134149" x="2219325" y="1909763"/>
          <p14:tracePt t="134154" x="2233613" y="1909763"/>
          <p14:tracePt t="134160" x="2238375" y="1909763"/>
          <p14:tracePt t="134166" x="2247900" y="1909763"/>
          <p14:tracePt t="134278" x="2476500" y="1928813"/>
          <p14:tracePt t="134442" x="2519363" y="1928813"/>
          <p14:tracePt t="134530" x="2524125" y="1928813"/>
          <p14:tracePt t="134799" x="2490788" y="1928813"/>
          <p14:tracePt t="134927" x="2257425" y="1895475"/>
          <p14:tracePt t="134933" x="2243138" y="1895475"/>
          <p14:tracePt t="134941" x="2219325" y="1890713"/>
          <p14:tracePt t="134945" x="2200275" y="1890713"/>
          <p14:tracePt t="135000" x="2100263" y="1890713"/>
          <p14:tracePt t="135128" x="1981200" y="1890713"/>
          <p14:tracePt t="135131" x="1976438" y="1890713"/>
          <p14:tracePt t="135141" x="1971675" y="1890713"/>
          <p14:tracePt t="135146" x="1962150" y="1890713"/>
          <p14:tracePt t="135203" x="1952625" y="1885950"/>
          <p14:tracePt t="135315" x="1885950" y="1885950"/>
          <p14:tracePt t="135376" x="1876425" y="1885950"/>
          <p14:tracePt t="135537" x="1857375" y="1905000"/>
          <p14:tracePt t="135595" x="1847850" y="1919288"/>
          <p14:tracePt t="135750" x="1847850" y="1924050"/>
          <p14:tracePt t="137109" x="1847850" y="1914525"/>
          <p14:tracePt t="137581" x="1895475" y="1852613"/>
          <p14:tracePt t="137586" x="1900238" y="1852613"/>
          <p14:tracePt t="137594" x="1900238" y="1847850"/>
          <p14:tracePt t="137700" x="1914525" y="1814513"/>
          <p14:tracePt t="137750" x="1914525" y="1809750"/>
          <p14:tracePt t="138077" x="1876425" y="1819275"/>
          <p14:tracePt t="138081" x="1871663" y="1824038"/>
          <p14:tracePt t="138129" x="1866900" y="1828800"/>
          <p14:tracePt t="138235" x="1847850" y="1847850"/>
          <p14:tracePt t="138342" x="1847850" y="1876425"/>
          <p14:tracePt t="138546" x="1943100" y="1928813"/>
          <p14:tracePt t="138554" x="1962150" y="1933575"/>
          <p14:tracePt t="138669" x="2185988" y="1938338"/>
          <p14:tracePt t="138673" x="2214563" y="1938338"/>
          <p14:tracePt t="138679" x="2238375" y="1938338"/>
          <p14:tracePt t="138781" x="2347913" y="1933575"/>
          <p14:tracePt t="138880" x="2405063" y="1928813"/>
          <p14:tracePt t="139018" x="2419350" y="1928813"/>
          <p14:tracePt t="139544" x="2286000" y="1995488"/>
          <p14:tracePt t="139677" x="2185988" y="2028825"/>
          <p14:tracePt t="139757" x="2128838" y="2028825"/>
          <p14:tracePt t="139759" x="2119313" y="2028825"/>
          <p14:tracePt t="139875" x="2033588" y="2024063"/>
          <p14:tracePt t="140036" x="1966913" y="1943100"/>
          <p14:tracePt t="140093" x="1962150" y="1928813"/>
          <p14:tracePt t="140149" x="1947863" y="1909763"/>
          <p14:tracePt t="140217" x="1933575" y="1871663"/>
          <p14:tracePt t="140269" x="1905000" y="1809750"/>
          <p14:tracePt t="140375" x="1900238" y="1809750"/>
          <p14:tracePt t="140664" x="1905000" y="1824038"/>
          <p14:tracePt t="140777" x="1919288" y="1857375"/>
          <p14:tracePt t="140782" x="1919288" y="1862138"/>
          <p14:tracePt t="140833" x="1919288" y="1885950"/>
          <p14:tracePt t="140958" x="1924050" y="1947863"/>
          <p14:tracePt t="141014" x="1924050" y="1957388"/>
          <p14:tracePt t="141111" x="1928813" y="2014538"/>
          <p14:tracePt t="141164" x="1938338" y="2100263"/>
          <p14:tracePt t="141274" x="1947863" y="2281238"/>
          <p14:tracePt t="141387" x="1952625" y="2286000"/>
          <p14:tracePt t="142412" x="1943100" y="2286000"/>
          <p14:tracePt t="142645" x="2033588" y="2286000"/>
          <p14:tracePt t="142650" x="2081213" y="2276475"/>
          <p14:tracePt t="142662" x="2119313" y="2276475"/>
          <p14:tracePt t="142710" x="2152650" y="2271713"/>
          <p14:tracePt t="142780" x="2224088" y="2271713"/>
          <p14:tracePt t="142880" x="2347913" y="2271713"/>
          <p14:tracePt t="142992" x="2357438" y="2271713"/>
          <p14:tracePt t="143424" x="2343150" y="2271713"/>
          <p14:tracePt t="143524" x="2290763" y="2276475"/>
          <p14:tracePt t="143577" x="2214563" y="2300288"/>
          <p14:tracePt t="143628" x="2162175" y="2305050"/>
          <p14:tracePt t="143738" x="2133600" y="2305050"/>
          <p14:tracePt t="143836" x="2076450" y="2305050"/>
          <p14:tracePt t="143891" x="2057400" y="2305050"/>
          <p14:tracePt t="144003" x="1957388" y="2305050"/>
          <p14:tracePt t="144103" x="1895475" y="2300288"/>
          <p14:tracePt t="144160" x="1847850" y="2300288"/>
          <p14:tracePt t="144164" x="1843088" y="2300288"/>
          <p14:tracePt t="144264" x="1819275" y="2300288"/>
          <p14:tracePt t="144894" x="1824038" y="2281238"/>
          <p14:tracePt t="144951" x="1857375" y="2219325"/>
          <p14:tracePt t="145080" x="1871663" y="2171700"/>
          <p14:tracePt t="145141" x="2033588" y="2181225"/>
          <p14:tracePt t="145145" x="2128838" y="2181225"/>
          <p14:tracePt t="145268" x="2619375" y="2181225"/>
          <p14:tracePt t="145328" x="2757488" y="2157413"/>
          <p14:tracePt t="145383" x="2852738" y="2138363"/>
          <p14:tracePt t="145459" x="2995613" y="2119313"/>
          <p14:tracePt t="145580" x="3124200" y="2114550"/>
          <p14:tracePt t="145650" x="3152775" y="2124075"/>
          <p14:tracePt t="145656" x="3162300" y="2128838"/>
          <p14:tracePt t="145664" x="3167063" y="2128838"/>
          <p14:tracePt t="145735" x="3319463" y="2185988"/>
          <p14:tracePt t="145741" x="3386138" y="2195513"/>
          <p14:tracePt t="145744" x="3443288" y="2200275"/>
          <p14:tracePt t="145752" x="3495675" y="2214563"/>
          <p14:tracePt t="145831" x="3624263" y="2233613"/>
          <p14:tracePt t="145938" x="3648075" y="2233613"/>
          <p14:tracePt t="146100" x="3738563" y="2233613"/>
          <p14:tracePt t="146265" x="3729038" y="2243138"/>
          <p14:tracePt t="146315" x="3681413" y="2271713"/>
          <p14:tracePt t="146379" x="3643313" y="2286000"/>
          <p14:tracePt t="146383" x="3624263" y="2286000"/>
          <p14:tracePt t="146491" x="3490913" y="2309813"/>
          <p14:tracePt t="146676" x="3467100" y="2309813"/>
          <p14:tracePt t="146771" x="3338513" y="2309813"/>
          <p14:tracePt t="146877" x="3195638" y="2309813"/>
          <p14:tracePt t="146937" x="3157538" y="2314575"/>
          <p14:tracePt t="147236" x="2971800" y="2328863"/>
          <p14:tracePt t="147333" x="2843213" y="2343150"/>
          <p14:tracePt t="147441" x="2714625" y="2343150"/>
          <p14:tracePt t="147549" x="2466975" y="2343150"/>
          <p14:tracePt t="147650" x="2290763" y="2343150"/>
          <p14:tracePt t="147662" x="2266950" y="2343150"/>
          <p14:tracePt t="147758" x="2185988" y="2343150"/>
          <p14:tracePt t="147863" x="1971675" y="2333625"/>
          <p14:tracePt t="147921" x="1943100" y="2333625"/>
          <p14:tracePt t="148165" x="1919288" y="2324100"/>
          <p14:tracePt t="148279" x="1919288" y="2309813"/>
          <p14:tracePt t="148380" x="1909763" y="2257425"/>
          <p14:tracePt t="149414" x="1909763" y="2224088"/>
          <p14:tracePt t="149643" x="1909763" y="2195513"/>
          <p14:tracePt t="150007" x="1909763" y="2228850"/>
          <p14:tracePt t="150114" x="1924050" y="2257425"/>
          <p14:tracePt t="150175" x="1924050" y="2271713"/>
          <p14:tracePt t="150286" x="1924050" y="2300288"/>
          <p14:tracePt t="150404" x="1933575" y="2371725"/>
          <p14:tracePt t="150537" x="1938338" y="2405063"/>
          <p14:tracePt t="150670" x="1943100" y="2486025"/>
          <p14:tracePt t="150797" x="1943100" y="2495550"/>
          <p14:tracePt t="151077" x="1943100" y="2366963"/>
          <p14:tracePt t="151249" x="1943100" y="2338388"/>
          <p14:tracePt t="151638" x="1943100" y="2381250"/>
          <p14:tracePt t="151708" x="1938338" y="2438400"/>
          <p14:tracePt t="151886" x="1933575" y="2586038"/>
          <p14:tracePt t="152064" x="1933575" y="2619375"/>
          <p14:tracePt t="152147" x="1928813" y="2686050"/>
          <p14:tracePt t="152203" x="1928813" y="2776538"/>
          <p14:tracePt t="152262" x="1928813" y="2924175"/>
          <p14:tracePt t="152318" x="1928813" y="3086100"/>
          <p14:tracePt t="152377" x="1928813" y="3371850"/>
          <p14:tracePt t="152486" x="1928813" y="3819525"/>
          <p14:tracePt t="152591" x="1928813" y="4238625"/>
          <p14:tracePt t="152596" x="1928813" y="4248150"/>
          <p14:tracePt t="152599" x="1928813" y="4252913"/>
          <p14:tracePt t="152646" x="1928813" y="4262438"/>
          <p14:tracePt t="152788" x="1928813" y="4357688"/>
          <p14:tracePt t="152845" x="1938338" y="4419600"/>
          <p14:tracePt t="152850" x="1938338" y="4424363"/>
          <p14:tracePt t="152905" x="1943100" y="4467225"/>
          <p14:tracePt t="153004" x="1943100" y="4471988"/>
          <p14:tracePt t="153471" x="1947863" y="4471988"/>
          <p14:tracePt t="153472" x="0" y="0"/>
        </p14:tracePtLst>
        <p14:tracePtLst>
          <p14:tracePt t="178708" x="7319963" y="1885950"/>
          <p14:tracePt t="178849" x="7458075" y="1862138"/>
          <p14:tracePt t="178955" x="7705725" y="1857375"/>
          <p14:tracePt t="179015" x="7805738" y="1857375"/>
          <p14:tracePt t="179144" x="7953375" y="1857375"/>
          <p14:tracePt t="179226" x="8158163" y="1871663"/>
          <p14:tracePt t="179298" x="8191500" y="1871663"/>
          <p14:tracePt t="179671" x="8162925" y="1881188"/>
          <p14:tracePt t="179677" x="8148638" y="1885950"/>
          <p14:tracePt t="179783" x="7915275" y="1914525"/>
          <p14:tracePt t="179893" x="7753350" y="1976438"/>
          <p14:tracePt t="180017" x="7339013" y="1981200"/>
          <p14:tracePt t="180131" x="6881813" y="2014538"/>
          <p14:tracePt t="180133" x="6867525" y="2014538"/>
          <p14:tracePt t="180263" x="6405563" y="2062163"/>
          <p14:tracePt t="180268" x="6391275" y="2066925"/>
          <p14:tracePt t="180392" x="6334125" y="2071688"/>
          <p14:tracePt t="180535" x="5619750" y="2071688"/>
          <p14:tracePt t="180673" x="5505450" y="2066925"/>
          <p14:tracePt t="180790" x="5272088" y="2066925"/>
          <p14:tracePt t="181324" x="5429250" y="2066925"/>
          <p14:tracePt t="181328" x="5438775" y="2066925"/>
          <p14:tracePt t="181333" x="5448300" y="2066925"/>
          <p14:tracePt t="181453" x="5562600" y="2047875"/>
          <p14:tracePt t="181458" x="5572125" y="2043113"/>
          <p14:tracePt t="181517" x="5614988" y="2033588"/>
          <p14:tracePt t="181578" x="5653088" y="2014538"/>
          <p14:tracePt t="181583" x="5657850" y="2014538"/>
          <p14:tracePt t="181642" x="5705475" y="2000250"/>
          <p14:tracePt t="181648" x="5710238" y="1995488"/>
          <p14:tracePt t="181720" x="5738813" y="1981200"/>
          <p14:tracePt t="181771" x="5743575" y="1966913"/>
          <p14:tracePt t="181842" x="5753100" y="1914525"/>
          <p14:tracePt t="181972" x="5767388" y="1843088"/>
          <p14:tracePt t="182113" x="5734050" y="1762125"/>
          <p14:tracePt t="182174" x="5715000" y="1738313"/>
          <p14:tracePt t="182284" x="5695950" y="1714500"/>
          <p14:tracePt t="182344" x="5595938" y="1638300"/>
          <p14:tracePt t="182349" x="5581650" y="1633538"/>
          <p14:tracePt t="182408" x="5548313" y="1624013"/>
          <p14:tracePt t="182516" x="5310188" y="1671638"/>
          <p14:tracePt t="182520" x="5295900" y="1681163"/>
          <p14:tracePt t="182567" x="5281613" y="1681163"/>
          <p14:tracePt t="182628" x="5243513" y="1704975"/>
          <p14:tracePt t="182726" x="5214938" y="1790700"/>
          <p14:tracePt t="182728" x="5214938" y="1800225"/>
          <p14:tracePt t="182782" x="5214938" y="1847850"/>
          <p14:tracePt t="182879" x="5219700" y="1909763"/>
          <p14:tracePt t="183020" x="5233988" y="1933575"/>
          <p14:tracePt t="183126" x="5376863" y="2052638"/>
          <p14:tracePt t="183286" x="5391150" y="2052638"/>
          <p14:tracePt t="183375" x="5448300" y="2052638"/>
          <p14:tracePt t="183380" x="5457825" y="2047875"/>
          <p14:tracePt t="183504" x="5505450" y="2043113"/>
          <p14:tracePt t="183613" x="5524500" y="2038350"/>
          <p14:tracePt t="184200" x="5548313" y="2014538"/>
          <p14:tracePt t="184251" x="5600700" y="1952625"/>
          <p14:tracePt t="184367" x="5624513" y="1905000"/>
          <p14:tracePt t="184433" x="5624513" y="1900238"/>
          <p14:tracePt t="184649" x="5614988" y="1914525"/>
          <p14:tracePt t="184821" x="5595938" y="1976438"/>
          <p14:tracePt t="184924" x="5591175" y="2028825"/>
          <p14:tracePt t="185023" x="5572125" y="2181225"/>
          <p14:tracePt t="185077" x="5567363" y="2243138"/>
          <p14:tracePt t="185125" x="5567363" y="2262188"/>
          <p14:tracePt t="185130" x="5567363" y="2266950"/>
          <p14:tracePt t="185233" x="5548313" y="2476500"/>
          <p14:tracePt t="185333" x="5543550" y="2662238"/>
          <p14:tracePt t="185406" x="5543550" y="2776538"/>
          <p14:tracePt t="185512" x="5543550" y="2871788"/>
          <p14:tracePt t="185564" x="5543550" y="2957513"/>
          <p14:tracePt t="185630" x="5557838" y="3081338"/>
          <p14:tracePt t="185684" x="5557838" y="3181350"/>
          <p14:tracePt t="185766" x="5534025" y="3343275"/>
          <p14:tracePt t="185831" x="5491163" y="3481388"/>
          <p14:tracePt t="185889" x="5457825" y="3624263"/>
          <p14:tracePt t="185983" x="5395913" y="3833813"/>
          <p14:tracePt t="186083" x="5376863" y="4067175"/>
          <p14:tracePt t="186140" x="5386388" y="4224338"/>
          <p14:tracePt t="186147" x="5386388" y="4243388"/>
          <p14:tracePt t="186204" x="5386388" y="4348163"/>
          <p14:tracePt t="186208" x="5386388" y="4352925"/>
          <p14:tracePt t="186218" x="5386388" y="4362450"/>
          <p14:tracePt t="186271" x="5386388" y="4400550"/>
          <p14:tracePt t="186375" x="5395913" y="4524375"/>
          <p14:tracePt t="186382" x="5400675" y="4533900"/>
          <p14:tracePt t="186477" x="5405438" y="4572000"/>
          <p14:tracePt t="186631" x="5424488" y="4619625"/>
          <p14:tracePt t="186732" x="5429250" y="4633913"/>
          <p14:tracePt t="18712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D5D0AF8-2019-404B-AF8B-CC1E68447F9F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4C880C-1FC0-4DE4-995E-E030BD19397F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二进制补码表示（续）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为了验证，我们检查</a:t>
            </a:r>
            <a:r>
              <a:rPr lang="en-US" altLang="zh-CN" sz="2400" b="1" smtClean="0"/>
              <a:t>7 + (−7) = 0 (mod 16)</a:t>
            </a:r>
            <a:r>
              <a:rPr lang="zh-CN" altLang="en-US" sz="2400" b="1" smtClean="0"/>
              <a:t>是否成立。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smtClean="0"/>
              <a:t>	                  </a:t>
            </a:r>
            <a:r>
              <a:rPr lang="en-US" altLang="zh-CN" sz="2400" b="1" smtClean="0"/>
              <a:t>0   1    1   1</a:t>
            </a:r>
            <a:endParaRPr lang="en-US" altLang="zh-CN" sz="2400" b="1" u="sng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/>
              <a:t>	               </a:t>
            </a:r>
            <a:r>
              <a:rPr lang="en-US" altLang="zh-CN" sz="2400" b="1" u="sng" smtClean="0"/>
              <a:t>+ 1</a:t>
            </a:r>
            <a:r>
              <a:rPr lang="en-US" altLang="zh-CN" sz="2400" b="1" u="sng" baseline="-25000" smtClean="0"/>
              <a:t>1</a:t>
            </a:r>
            <a:r>
              <a:rPr lang="en-US" altLang="zh-CN" sz="2400" b="1" u="sng" smtClean="0"/>
              <a:t>  0</a:t>
            </a:r>
            <a:r>
              <a:rPr lang="en-US" altLang="zh-CN" sz="2400" b="1" u="sng" baseline="-25000" smtClean="0"/>
              <a:t>1</a:t>
            </a:r>
            <a:r>
              <a:rPr lang="en-US" altLang="zh-CN" sz="2400" b="1" u="sng" smtClean="0"/>
              <a:t>  0</a:t>
            </a:r>
            <a:r>
              <a:rPr lang="en-US" altLang="zh-CN" sz="2400" b="1" u="sng" baseline="-25000" smtClean="0"/>
              <a:t>1</a:t>
            </a:r>
            <a:r>
              <a:rPr lang="en-US" altLang="zh-CN" sz="2400" b="1" u="sng" smtClean="0"/>
              <a:t>  1</a:t>
            </a:r>
            <a:endParaRPr lang="en-US" altLang="zh-CN" sz="2400" b="1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/>
              <a:t>	             (1) 0   0    0   0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很容易看到，我们通过所有位取反然后加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来从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得到</a:t>
            </a:r>
            <a:r>
              <a:rPr lang="en-US" altLang="zh-CN" sz="2400" b="1" smtClean="0"/>
              <a:t>-x</a:t>
            </a:r>
            <a:r>
              <a:rPr lang="zh-CN" altLang="en-US" sz="2400" b="1" smtClean="0"/>
              <a:t>的比特表示。 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实际上，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和它的按位取反</a:t>
            </a:r>
            <a:r>
              <a:rPr lang="en-US" altLang="zh-CN" sz="2400" b="1" smtClean="0"/>
              <a:t>(</a:t>
            </a:r>
            <a:r>
              <a:rPr lang="zh-CN" altLang="en-US" sz="2400" b="1" smtClean="0"/>
              <a:t>写作</a:t>
            </a:r>
            <a:r>
              <a:rPr lang="en-US" altLang="zh-CN" sz="2400" b="1" smtClean="0"/>
              <a:t>~x)</a:t>
            </a:r>
            <a:r>
              <a:rPr lang="zh-CN" altLang="en-US" sz="2400" b="1" smtClean="0"/>
              <a:t>的加法通常得到全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，因为在每位上我们有一个</a:t>
            </a:r>
            <a:r>
              <a:rPr lang="en-US" altLang="zh-CN" sz="2400" b="1" smtClean="0"/>
              <a:t>0</a:t>
            </a:r>
            <a:r>
              <a:rPr lang="zh-CN" altLang="en-US" sz="2400" b="1" smtClean="0"/>
              <a:t>和一个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，完全不需要进位。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数字</a:t>
            </a:r>
            <a:r>
              <a:rPr lang="en-US" altLang="zh-CN" sz="2400" b="1" smtClean="0"/>
              <a:t>11…111</a:t>
            </a:r>
            <a:r>
              <a:rPr lang="zh-CN" altLang="en-US" sz="2400" b="1" smtClean="0"/>
              <a:t>加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通常得到结果</a:t>
            </a:r>
            <a:r>
              <a:rPr lang="en-US" altLang="zh-CN" sz="2400" b="1" smtClean="0"/>
              <a:t>00…00</a:t>
            </a:r>
            <a:r>
              <a:rPr lang="zh-CN" altLang="en-US" sz="2400" b="1" smtClean="0"/>
              <a:t>，最终一个进位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被忽略。所以，不管多少二进制位，</a:t>
            </a:r>
            <a:r>
              <a:rPr lang="en-US" altLang="zh-CN" sz="2400" b="1" smtClean="0"/>
              <a:t>-1</a:t>
            </a:r>
            <a:r>
              <a:rPr lang="zh-CN" altLang="en-US" sz="2400" b="1" smtClean="0"/>
              <a:t>通常由一串</a:t>
            </a:r>
            <a:r>
              <a:rPr lang="en-US" altLang="zh-CN" sz="2400" b="1" smtClean="0"/>
              <a:t>1</a:t>
            </a:r>
            <a:r>
              <a:rPr lang="zh-CN" altLang="en-US" sz="2400" b="1" smtClean="0"/>
              <a:t>表示。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158"/>
    </mc:Choice>
    <mc:Fallback>
      <p:transition spd="slow" advTm="184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18075" x="4395788" y="3567113"/>
          <p14:tracePt t="18240" x="4476750" y="3371850"/>
          <p14:tracePt t="18245" x="4486275" y="3338513"/>
          <p14:tracePt t="18341" x="4633913" y="2871788"/>
          <p14:tracePt t="18347" x="4648200" y="2828925"/>
          <p14:tracePt t="18448" x="4762500" y="2433638"/>
          <p14:tracePt t="18453" x="4776788" y="2381250"/>
          <p14:tracePt t="18499" x="4786313" y="2247900"/>
          <p14:tracePt t="18646" x="4681538" y="2057400"/>
          <p14:tracePt t="18649" x="4648200" y="2038350"/>
          <p14:tracePt t="18654" x="4614863" y="2019300"/>
          <p14:tracePt t="18716" x="4462463" y="1905000"/>
          <p14:tracePt t="18812" x="4300538" y="1814513"/>
          <p14:tracePt t="18925" x="4086225" y="1719263"/>
          <p14:tracePt t="19026" x="4048125" y="1704975"/>
          <p14:tracePt t="19031" x="4029075" y="1700213"/>
          <p14:tracePt t="19078" x="3957638" y="1671638"/>
          <p14:tracePt t="19138" x="3895725" y="1633538"/>
          <p14:tracePt t="19234" x="3871913" y="1628775"/>
          <p14:tracePt t="19374" x="3819525" y="1614488"/>
          <p14:tracePt t="19466" x="3757613" y="1604963"/>
          <p14:tracePt t="19551" x="3748088" y="1604963"/>
          <p14:tracePt t="19631" x="3738563" y="1604963"/>
          <p14:tracePt t="19719" x="3719513" y="1604963"/>
          <p14:tracePt t="20407" x="3709988" y="1600200"/>
          <p14:tracePt t="20582" x="3638550" y="1581150"/>
          <p14:tracePt t="21297" x="3695700" y="1581150"/>
          <p14:tracePt t="21353" x="3714750" y="1581150"/>
          <p14:tracePt t="21447" x="3738563" y="1581150"/>
          <p14:tracePt t="21733" x="3890963" y="1609725"/>
          <p14:tracePt t="21737" x="3914775" y="1614488"/>
          <p14:tracePt t="21747" x="3933825" y="1614488"/>
          <p14:tracePt t="21753" x="3957638" y="1619250"/>
          <p14:tracePt t="21797" x="4067175" y="1619250"/>
          <p14:tracePt t="21890" x="4305300" y="1633538"/>
          <p14:tracePt t="21894" x="4329113" y="1633538"/>
          <p14:tracePt t="21903" x="4343400" y="1633538"/>
          <p14:tracePt t="21909" x="4352925" y="1633538"/>
          <p14:tracePt t="21948" x="4357688" y="1633538"/>
          <p14:tracePt t="22216" x="4424363" y="1614488"/>
          <p14:tracePt t="22222" x="4429125" y="1614488"/>
          <p14:tracePt t="22273" x="4438650" y="1609725"/>
          <p14:tracePt t="22464" x="4486275" y="1609725"/>
          <p14:tracePt t="22525" x="4505325" y="1609725"/>
          <p14:tracePt t="22641" x="4695825" y="1614488"/>
          <p14:tracePt t="22733" x="4714875" y="1614488"/>
          <p14:tracePt t="22936" x="4724400" y="1614488"/>
          <p14:tracePt t="23496" x="4714875" y="1614488"/>
          <p14:tracePt t="23543" x="4705350" y="1614488"/>
          <p14:tracePt t="23627" x="4695825" y="1619250"/>
          <p14:tracePt t="23715" x="4643438" y="1638300"/>
          <p14:tracePt t="23856" x="4581525" y="1662113"/>
          <p14:tracePt t="23942" x="4552950" y="1671638"/>
          <p14:tracePt t="23994" x="4548188" y="1676400"/>
          <p14:tracePt t="24150" x="4524375" y="1676400"/>
          <p14:tracePt t="24156" x="4486275" y="1676400"/>
          <p14:tracePt t="24160" x="4476750" y="1671638"/>
          <p14:tracePt t="24166" x="4467225" y="1671638"/>
          <p14:tracePt t="24219" x="4433888" y="1666875"/>
          <p14:tracePt t="24325" x="4386263" y="1647825"/>
          <p14:tracePt t="24373" x="4352925" y="1633538"/>
          <p14:tracePt t="24525" x="4319588" y="1624013"/>
          <p14:tracePt t="24656" x="4300538" y="1619250"/>
          <p14:tracePt t="24724" x="4295775" y="1619250"/>
          <p14:tracePt t="25262" x="4405313" y="1619250"/>
          <p14:tracePt t="25340" x="4500563" y="1619250"/>
          <p14:tracePt t="25394" x="4533900" y="1619250"/>
          <p14:tracePt t="25503" x="4657725" y="1628775"/>
          <p14:tracePt t="25703" x="4662488" y="1628775"/>
          <p14:tracePt t="26111" x="4600575" y="1628775"/>
          <p14:tracePt t="26267" x="4576763" y="1628775"/>
          <p14:tracePt t="26404" x="4524375" y="1657350"/>
          <p14:tracePt t="26408" x="4519613" y="1662113"/>
          <p14:tracePt t="26518" x="4476750" y="1681163"/>
          <p14:tracePt t="26565" x="4414838" y="1709738"/>
          <p14:tracePt t="26684" x="4352925" y="1747838"/>
          <p14:tracePt t="26688" x="4348163" y="1747838"/>
          <p14:tracePt t="26738" x="4295775" y="1752600"/>
          <p14:tracePt t="26829" x="4100513" y="1752600"/>
          <p14:tracePt t="26916" x="3852863" y="1743075"/>
          <p14:tracePt t="26921" x="3829050" y="1738313"/>
          <p14:tracePt t="26964" x="3800475" y="1728788"/>
          <p14:tracePt t="27057" x="3729038" y="1704975"/>
          <p14:tracePt t="27152" x="3667125" y="1685925"/>
          <p14:tracePt t="27354" x="3662363" y="1685925"/>
          <p14:tracePt t="27714" x="3767138" y="1685925"/>
          <p14:tracePt t="28745" x="3767138" y="1695450"/>
          <p14:tracePt t="28750" x="3767138" y="1700213"/>
          <p14:tracePt t="28812" x="3738563" y="1752600"/>
          <p14:tracePt t="28908" x="3681413" y="1843088"/>
          <p14:tracePt t="29011" x="3643313" y="1895475"/>
          <p14:tracePt t="29020" x="3633788" y="1900238"/>
          <p14:tracePt t="29027" x="3629025" y="1909763"/>
          <p14:tracePt t="29075" x="3586163" y="1947863"/>
          <p14:tracePt t="29171" x="3462338" y="2047875"/>
          <p14:tracePt t="29268" x="3286125" y="2138363"/>
          <p14:tracePt t="29277" x="3276600" y="2143125"/>
          <p14:tracePt t="29328" x="3167063" y="2185988"/>
          <p14:tracePt t="29437" x="2628900" y="2362200"/>
          <p14:tracePt t="29441" x="2619375" y="2362200"/>
          <p14:tracePt t="29495" x="2600325" y="2362200"/>
          <p14:tracePt t="29592" x="2405063" y="2386013"/>
          <p14:tracePt t="29698" x="2357438" y="2438400"/>
          <p14:tracePt t="29704" x="2347913" y="2452688"/>
          <p14:tracePt t="29773" x="2295525" y="2590800"/>
          <p14:tracePt t="29877" x="2266950" y="2752725"/>
          <p14:tracePt t="29886" x="2266950" y="2757488"/>
          <p14:tracePt t="29891" x="2266950" y="2762250"/>
          <p14:tracePt t="29900" x="2266950" y="2767013"/>
          <p14:tracePt t="29908" x="2271713" y="2767013"/>
          <p14:tracePt t="29911" x="2271713" y="2771775"/>
          <p14:tracePt t="29954" x="2286000" y="2790825"/>
          <p14:tracePt t="29956" x="2290763" y="2795588"/>
          <p14:tracePt t="30063" x="2586038" y="2886075"/>
          <p14:tracePt t="30113" x="2824163" y="2928938"/>
          <p14:tracePt t="30166" x="3057525" y="2933700"/>
          <p14:tracePt t="30214" x="3100388" y="2933700"/>
          <p14:tracePt t="30342" x="3143250" y="2928938"/>
          <p14:tracePt t="31223" x="3162300" y="2890838"/>
          <p14:tracePt t="31295" x="3405188" y="2676525"/>
          <p14:tracePt t="31361" x="3862388" y="2376488"/>
          <p14:tracePt t="31417" x="4238625" y="2200275"/>
          <p14:tracePt t="31422" x="4281488" y="2181225"/>
          <p14:tracePt t="31468" x="4581525" y="2047875"/>
          <p14:tracePt t="31528" x="4776788" y="1962150"/>
          <p14:tracePt t="31532" x="4786313" y="1952625"/>
          <p14:tracePt t="31589" x="4852988" y="1924050"/>
          <p14:tracePt t="31593" x="4857750" y="1919288"/>
          <p14:tracePt t="31743" x="4819650" y="2000250"/>
          <p14:tracePt t="31838" x="4524375" y="2328863"/>
          <p14:tracePt t="31843" x="4491038" y="2362200"/>
          <p14:tracePt t="31846" x="4443413" y="2414588"/>
          <p14:tracePt t="31892" x="4167188" y="2686050"/>
          <p14:tracePt t="32010" x="3800475" y="3048000"/>
          <p14:tracePt t="32102" x="3795713" y="3067050"/>
          <p14:tracePt t="32386" x="0" y="0"/>
        </p14:tracePtLst>
        <p14:tracePtLst>
          <p14:tracePt t="34955" x="3695700" y="3009900"/>
          <p14:tracePt t="35169" x="3690938" y="2995613"/>
          <p14:tracePt t="35214" x="3676650" y="2947988"/>
          <p14:tracePt t="35262" x="3586163" y="2809875"/>
          <p14:tracePt t="35307" x="3429000" y="2552700"/>
          <p14:tracePt t="35345" x="3214688" y="2290763"/>
          <p14:tracePt t="35393" x="3057525" y="2138363"/>
          <p14:tracePt t="35448" x="2962275" y="2057400"/>
          <p14:tracePt t="35455" x="2947988" y="2043113"/>
          <p14:tracePt t="35533" x="2771775" y="1900238"/>
          <p14:tracePt t="35631" x="2600325" y="1824038"/>
          <p14:tracePt t="35635" x="2590800" y="1824038"/>
          <p14:tracePt t="35682" x="2505075" y="1824038"/>
          <p14:tracePt t="35719" x="2447925" y="1824038"/>
          <p14:tracePt t="35794" x="2443163" y="1824038"/>
          <p14:tracePt t="35870" x="2409825" y="1828800"/>
          <p14:tracePt t="35874" x="2395538" y="1828800"/>
          <p14:tracePt t="35961" x="2352675" y="1862138"/>
          <p14:tracePt t="36047" x="2324100" y="1895475"/>
          <p14:tracePt t="36089" x="2314575" y="1905000"/>
          <p14:tracePt t="36161" x="2305050" y="1914525"/>
          <p14:tracePt t="36410" x="2314575" y="1928813"/>
          <p14:tracePt t="36503" x="2400300" y="1962150"/>
          <p14:tracePt t="36513" x="2414588" y="1966913"/>
          <p14:tracePt t="36591" x="2452688" y="1976438"/>
          <p14:tracePt t="36675" x="2524125" y="1976438"/>
          <p14:tracePt t="36811" x="2562225" y="1976438"/>
          <p14:tracePt t="36853" x="2595563" y="1976438"/>
          <p14:tracePt t="36857" x="2600325" y="1976438"/>
          <p14:tracePt t="36893" x="2605088" y="1976438"/>
          <p14:tracePt t="36968" x="2700338" y="1976438"/>
          <p14:tracePt t="37044" x="2714625" y="1976438"/>
          <p14:tracePt t="37119" x="2728913" y="1976438"/>
          <p14:tracePt t="37197" x="2733675" y="1976438"/>
          <p14:tracePt t="37251" x="2795588" y="1981200"/>
          <p14:tracePt t="37256" x="2809875" y="1981200"/>
          <p14:tracePt t="37266" x="2819400" y="1981200"/>
          <p14:tracePt t="37271" x="2828925" y="1981200"/>
          <p14:tracePt t="37278" x="2833688" y="1981200"/>
          <p14:tracePt t="37434" x="2857500" y="1981200"/>
          <p14:tracePt t="37846" x="3143250" y="1952625"/>
          <p14:tracePt t="37956" x="3367088" y="1881188"/>
          <p14:tracePt t="37960" x="3381375" y="1876425"/>
          <p14:tracePt t="37966" x="3390900" y="1871663"/>
          <p14:tracePt t="38026" x="3424238" y="1852613"/>
          <p14:tracePt t="38262" x="3400425" y="1866900"/>
          <p14:tracePt t="38331" x="3271838" y="1919288"/>
          <p14:tracePt t="38394" x="3143250" y="1938338"/>
          <p14:tracePt t="38499" x="3033713" y="1947863"/>
          <p14:tracePt t="38608" x="2947988" y="1947863"/>
          <p14:tracePt t="38706" x="2886075" y="1947863"/>
          <p14:tracePt t="38765" x="2852738" y="1947863"/>
          <p14:tracePt t="38827" x="2800350" y="1962150"/>
          <p14:tracePt t="38832" x="2790825" y="1966913"/>
          <p14:tracePt t="38840" x="2781300" y="1966913"/>
          <p14:tracePt t="38888" x="2743200" y="1985963"/>
          <p14:tracePt t="38891" x="2738438" y="1985963"/>
          <p14:tracePt t="38904" x="2738438" y="1990725"/>
          <p14:tracePt t="39000" x="2714625" y="1990725"/>
          <p14:tracePt t="39135" x="2709863" y="1990725"/>
          <p14:tracePt t="39223" x="2681288" y="1995488"/>
          <p14:tracePt t="39345" x="2681288" y="2000250"/>
          <p14:tracePt t="39449" x="2676525" y="2000250"/>
          <p14:tracePt t="40106" x="2690813" y="2000250"/>
          <p14:tracePt t="40198" x="2700338" y="2000250"/>
          <p14:tracePt t="40269" x="2747963" y="2005013"/>
          <p14:tracePt t="40364" x="2828925" y="2009775"/>
          <p14:tracePt t="40416" x="2909888" y="2028825"/>
          <p14:tracePt t="40517" x="2952750" y="2033588"/>
          <p14:tracePt t="40639" x="3024188" y="2019300"/>
          <p14:tracePt t="40644" x="3024188" y="2014538"/>
          <p14:tracePt t="40716" x="3095625" y="2014538"/>
          <p14:tracePt t="40721" x="3100388" y="2014538"/>
          <p14:tracePt t="40730" x="3105150" y="2014538"/>
          <p14:tracePt t="40828" x="3186113" y="2019300"/>
          <p14:tracePt t="40947" x="3286125" y="2024063"/>
          <p14:tracePt t="40956" x="3309938" y="2024063"/>
          <p14:tracePt t="41058" x="3519488" y="2028825"/>
          <p14:tracePt t="41067" x="3524250" y="2028825"/>
          <p14:tracePt t="41172" x="3586163" y="2028825"/>
          <p14:tracePt t="41263" x="3633788" y="2028825"/>
          <p14:tracePt t="41340" x="3876675" y="2052638"/>
          <p14:tracePt t="41345" x="3914775" y="2052638"/>
          <p14:tracePt t="41348" x="3962400" y="2052638"/>
          <p14:tracePt t="41400" x="4100513" y="2047875"/>
          <p14:tracePt t="41406" x="4114800" y="2047875"/>
          <p14:tracePt t="41408" x="4138613" y="2043113"/>
          <p14:tracePt t="41527" x="4333875" y="1976438"/>
          <p14:tracePt t="41532" x="4338638" y="1971675"/>
          <p14:tracePt t="41539" x="4343400" y="1971675"/>
          <p14:tracePt t="41544" x="4348163" y="1966913"/>
          <p14:tracePt t="41643" x="4481513" y="1824038"/>
          <p14:tracePt t="41745" x="4567238" y="1695450"/>
          <p14:tracePt t="41750" x="4572000" y="1695450"/>
          <p14:tracePt t="41755" x="4576763" y="1685925"/>
          <p14:tracePt t="41805" x="4581525" y="1681163"/>
          <p14:tracePt t="42186" x="4471988" y="1852613"/>
          <p14:tracePt t="42188" x="4452938" y="1866900"/>
          <p14:tracePt t="42244" x="4329113" y="2000250"/>
          <p14:tracePt t="42260" x="4295775" y="2024063"/>
          <p14:tracePt t="42309" x="4176713" y="2114550"/>
          <p14:tracePt t="42368" x="4071938" y="2171700"/>
          <p14:tracePt t="42417" x="3895725" y="2262188"/>
          <p14:tracePt t="42469" x="3705225" y="2333625"/>
          <p14:tracePt t="42527" x="3576638" y="2362200"/>
          <p14:tracePt t="42534" x="3557588" y="2366963"/>
          <p14:tracePt t="42640" x="3290888" y="2390775"/>
          <p14:tracePt t="42746" x="3100388" y="2443163"/>
          <p14:tracePt t="42854" x="3009900" y="2452688"/>
          <p14:tracePt t="42953" x="2919413" y="2462213"/>
          <p14:tracePt t="42956" x="2914650" y="2462213"/>
          <p14:tracePt t="43009" x="2890838" y="2466975"/>
          <p14:tracePt t="43216" x="2909888" y="2466975"/>
          <p14:tracePt t="43340" x="3500438" y="2471738"/>
          <p14:tracePt t="43346" x="3514725" y="2471738"/>
          <p14:tracePt t="43416" x="3638550" y="2481263"/>
          <p14:tracePt t="43420" x="3662363" y="2481263"/>
          <p14:tracePt t="43468" x="3719513" y="2481263"/>
          <p14:tracePt t="43567" x="3795713" y="2476500"/>
          <p14:tracePt t="43571" x="3800475" y="2476500"/>
          <p14:tracePt t="43857" x="3886200" y="2481263"/>
          <p14:tracePt t="43957" x="3948113" y="2481263"/>
          <p14:tracePt t="43961" x="3957638" y="2476500"/>
          <p14:tracePt t="43968" x="3962400" y="2471738"/>
          <p14:tracePt t="44018" x="3995738" y="2443163"/>
          <p14:tracePt t="44027" x="4000500" y="2438400"/>
          <p14:tracePt t="44033" x="4000500" y="2433638"/>
          <p14:tracePt t="44143" x="4043363" y="2266950"/>
          <p14:tracePt t="44264" x="4000500" y="2133600"/>
          <p14:tracePt t="44271" x="3995738" y="2114550"/>
          <p14:tracePt t="44278" x="3976688" y="2090738"/>
          <p14:tracePt t="44284" x="3962400" y="2076450"/>
          <p14:tracePt t="44294" x="3948113" y="2057400"/>
          <p14:tracePt t="44299" x="3924300" y="2028825"/>
          <p14:tracePt t="44310" x="3910013" y="2009775"/>
          <p14:tracePt t="44315" x="3871913" y="1976438"/>
          <p14:tracePt t="44319" x="3857625" y="1962150"/>
          <p14:tracePt t="44385" x="3729038" y="1871663"/>
          <p14:tracePt t="44391" x="3719513" y="1866900"/>
          <p14:tracePt t="44393" x="3700463" y="1862138"/>
          <p14:tracePt t="44529" x="3357563" y="1814513"/>
          <p14:tracePt t="44595" x="3262313" y="1809750"/>
          <p14:tracePt t="44598" x="3243263" y="1809750"/>
          <p14:tracePt t="44605" x="3219450" y="1809750"/>
          <p14:tracePt t="44613" x="3200400" y="1809750"/>
          <p14:tracePt t="44734" x="3014663" y="1809750"/>
          <p14:tracePt t="44749" x="2957513" y="1809750"/>
          <p14:tracePt t="44839" x="2776538" y="1838325"/>
          <p14:tracePt t="44963" x="2690813" y="1857375"/>
          <p14:tracePt t="44970" x="2671763" y="1857375"/>
          <p14:tracePt t="44975" x="2662238" y="1862138"/>
          <p14:tracePt t="45033" x="2600325" y="1885950"/>
          <p14:tracePt t="45153" x="2505075" y="1971675"/>
          <p14:tracePt t="45164" x="2495550" y="1971675"/>
          <p14:tracePt t="45238" x="2438400" y="2062163"/>
          <p14:tracePt t="45248" x="2433638" y="2066925"/>
          <p14:tracePt t="45253" x="2428875" y="2076450"/>
          <p14:tracePt t="45369" x="2414588" y="2200275"/>
          <p14:tracePt t="45378" x="2414588" y="2214563"/>
          <p14:tracePt t="45387" x="2414588" y="2219325"/>
          <p14:tracePt t="45434" x="2414588" y="2243138"/>
          <p14:tracePt t="45494" x="2414588" y="2247900"/>
          <p14:tracePt t="45597" x="2576513" y="2486025"/>
          <p14:tracePt t="45611" x="2609850" y="2538413"/>
          <p14:tracePt t="45657" x="2647950" y="2614613"/>
          <p14:tracePt t="45716" x="2647950" y="2643188"/>
          <p14:tracePt t="45723" x="2647950" y="2647950"/>
          <p14:tracePt t="45728" x="2647950" y="2657475"/>
          <p14:tracePt t="45792" x="2638425" y="2690813"/>
          <p14:tracePt t="45799" x="2633663" y="2690813"/>
          <p14:tracePt t="45869" x="2586038" y="2757488"/>
          <p14:tracePt t="45970" x="2528888" y="2781300"/>
          <p14:tracePt t="46088" x="2428875" y="2790825"/>
          <p14:tracePt t="46198" x="2409825" y="2790825"/>
          <p14:tracePt t="46201" x="2405063" y="2790825"/>
          <p14:tracePt t="46400" x="2405063" y="2795588"/>
          <p14:tracePt t="46495" x="2400300" y="2800350"/>
          <p14:tracePt t="46989" x="2409825" y="2833688"/>
          <p14:tracePt t="47094" x="2409825" y="2871788"/>
          <p14:tracePt t="47144" x="2424113" y="2905125"/>
          <p14:tracePt t="47147" x="2428875" y="2914650"/>
          <p14:tracePt t="47156" x="2438400" y="2924175"/>
          <p14:tracePt t="47215" x="2452688" y="2952750"/>
          <p14:tracePt t="47341" x="2528888" y="2957513"/>
          <p14:tracePt t="47346" x="2538413" y="2957513"/>
          <p14:tracePt t="47351" x="2552700" y="2957513"/>
          <p14:tracePt t="47358" x="2576513" y="2962275"/>
          <p14:tracePt t="47407" x="2724150" y="2962275"/>
          <p14:tracePt t="47410" x="2762250" y="2962275"/>
          <p14:tracePt t="47557" x="3062288" y="2957513"/>
          <p14:tracePt t="47619" x="3124200" y="2957513"/>
          <p14:tracePt t="47733" x="3586163" y="2971800"/>
          <p14:tracePt t="47748" x="3638550" y="2971800"/>
          <p14:tracePt t="47799" x="3776663" y="2971800"/>
          <p14:tracePt t="47902" x="3881438" y="2971800"/>
          <p14:tracePt t="48028" x="4067175" y="2943225"/>
          <p14:tracePt t="48034" x="4086225" y="2938463"/>
          <p14:tracePt t="48041" x="4090988" y="2938463"/>
          <p14:tracePt t="48160" x="4114800" y="2909888"/>
          <p14:tracePt t="48217" x="4133850" y="2876550"/>
          <p14:tracePt t="48222" x="4138613" y="2871788"/>
          <p14:tracePt t="48233" x="4143375" y="2867025"/>
          <p14:tracePt t="48237" x="4148138" y="2857500"/>
          <p14:tracePt t="48355" x="4181475" y="2809875"/>
          <p14:tracePt t="48458" x="4181475" y="2781300"/>
          <p14:tracePt t="48604" x="3876675" y="2581275"/>
          <p14:tracePt t="48611" x="3852863" y="2571750"/>
          <p14:tracePt t="48731" x="3543300" y="2514600"/>
          <p14:tracePt t="48736" x="3524250" y="2514600"/>
          <p14:tracePt t="48858" x="3033713" y="2438400"/>
          <p14:tracePt t="48999" x="2743200" y="2462213"/>
          <p14:tracePt t="49123" x="2643188" y="2505075"/>
          <p14:tracePt t="49126" x="2638425" y="2505075"/>
          <p14:tracePt t="49173" x="2614613" y="2514600"/>
          <p14:tracePt t="49245" x="2471738" y="2552700"/>
          <p14:tracePt t="49249" x="2452688" y="2557463"/>
          <p14:tracePt t="49376" x="2371725" y="2638425"/>
          <p14:tracePt t="49493" x="2357438" y="2686050"/>
          <p14:tracePt t="49593" x="2343150" y="2747963"/>
          <p14:tracePt t="49650" x="2338388" y="2814638"/>
          <p14:tracePt t="49766" x="2347913" y="2881313"/>
          <p14:tracePt t="49879" x="2509838" y="2947988"/>
          <p14:tracePt t="49937" x="2662238" y="2976563"/>
          <p14:tracePt t="49946" x="2671763" y="2981325"/>
          <p14:tracePt t="49953" x="2676525" y="2981325"/>
          <p14:tracePt t="50010" x="2809875" y="2986088"/>
          <p14:tracePt t="50014" x="2838450" y="2990850"/>
          <p14:tracePt t="50079" x="2928938" y="2995613"/>
          <p14:tracePt t="50081" x="2943225" y="2995613"/>
          <p14:tracePt t="50192" x="3352800" y="2995613"/>
          <p14:tracePt t="50257" x="3514725" y="2995613"/>
          <p14:tracePt t="50321" x="3629025" y="2990850"/>
          <p14:tracePt t="50386" x="3810000" y="2928938"/>
          <p14:tracePt t="50520" x="3886200" y="2909888"/>
          <p14:tracePt t="50624" x="3929063" y="2895600"/>
          <p14:tracePt t="50686" x="3943350" y="2871788"/>
          <p14:tracePt t="50751" x="3962400" y="2833688"/>
          <p14:tracePt t="50875" x="3976688" y="2681288"/>
          <p14:tracePt t="50983" x="3919538" y="2576513"/>
          <p14:tracePt t="51045" x="3743325" y="2514600"/>
          <p14:tracePt t="51098" x="3590925" y="2447925"/>
          <p14:tracePt t="51108" x="3567113" y="2443163"/>
          <p14:tracePt t="51114" x="3552825" y="2438400"/>
          <p14:tracePt t="51121" x="3533775" y="2438400"/>
          <p14:tracePt t="51174" x="3467100" y="2433638"/>
          <p14:tracePt t="51249" x="3314700" y="2433638"/>
          <p14:tracePt t="51254" x="3281363" y="2433638"/>
          <p14:tracePt t="51260" x="3252788" y="2433638"/>
          <p14:tracePt t="51266" x="3224213" y="2433638"/>
          <p14:tracePt t="51374" x="3086100" y="2428875"/>
          <p14:tracePt t="51426" x="2947988" y="2428875"/>
          <p14:tracePt t="51487" x="2881313" y="2447925"/>
          <p14:tracePt t="51489" x="2876550" y="2452688"/>
          <p14:tracePt t="51497" x="2871788" y="2452688"/>
          <p14:tracePt t="51561" x="2800350" y="2476500"/>
          <p14:tracePt t="51691" x="2628900" y="2528888"/>
          <p14:tracePt t="51753" x="2519363" y="2543175"/>
          <p14:tracePt t="51907" x="2433638" y="2581275"/>
          <p14:tracePt t="51909" x="2424113" y="2586038"/>
          <p14:tracePt t="51963" x="2386013" y="2614613"/>
          <p14:tracePt t="51971" x="2381250" y="2619375"/>
          <p14:tracePt t="52080" x="2352675" y="2662238"/>
          <p14:tracePt t="52135" x="2347913" y="2700338"/>
          <p14:tracePt t="52185" x="2347913" y="2714625"/>
          <p14:tracePt t="52189" x="2347913" y="2719388"/>
          <p14:tracePt t="52252" x="2347913" y="2724150"/>
          <p14:tracePt t="52353" x="2424113" y="2767013"/>
          <p14:tracePt t="52360" x="2438400" y="2771775"/>
          <p14:tracePt t="52411" x="2466975" y="2790825"/>
          <p14:tracePt t="52514" x="2667000" y="2838450"/>
          <p14:tracePt t="52518" x="2671763" y="2843213"/>
          <p14:tracePt t="52525" x="2676525" y="2843213"/>
          <p14:tracePt t="52571" x="2719388" y="2857500"/>
          <p14:tracePt t="52577" x="2728913" y="2862263"/>
          <p14:tracePt t="52687" x="2952750" y="2890838"/>
          <p14:tracePt t="52689" x="2967038" y="2890838"/>
          <p14:tracePt t="52738" x="3033713" y="2890838"/>
          <p14:tracePt t="52741" x="3038475" y="2890838"/>
          <p14:tracePt t="52845" x="3257550" y="2900363"/>
          <p14:tracePt t="52854" x="3271838" y="2900363"/>
          <p14:tracePt t="52985" x="3638550" y="2933700"/>
          <p14:tracePt t="52993" x="3657600" y="2933700"/>
          <p14:tracePt t="53000" x="3671888" y="2933700"/>
          <p14:tracePt t="53122" x="3933825" y="2952750"/>
          <p14:tracePt t="53127" x="3938588" y="2952750"/>
          <p14:tracePt t="53132" x="3943350" y="2952750"/>
          <p14:tracePt t="53140" x="3948113" y="2952750"/>
          <p14:tracePt t="53191" x="3981450" y="2943225"/>
          <p14:tracePt t="53296" x="4033838" y="2924175"/>
          <p14:tracePt t="54145" x="0" y="0"/>
        </p14:tracePtLst>
        <p14:tracePtLst>
          <p14:tracePt t="55047" x="5048250" y="1647825"/>
          <p14:tracePt t="55124" x="5048250" y="1643063"/>
          <p14:tracePt t="55502" x="5153025" y="1643063"/>
          <p14:tracePt t="55593" x="5295900" y="1643063"/>
          <p14:tracePt t="55684" x="5476875" y="1652588"/>
          <p14:tracePt t="55688" x="5491163" y="1657350"/>
          <p14:tracePt t="55735" x="5538788" y="1662113"/>
          <p14:tracePt t="55743" x="5553075" y="1666875"/>
          <p14:tracePt t="55752" x="5576888" y="1666875"/>
          <p14:tracePt t="55812" x="5715000" y="1666875"/>
          <p14:tracePt t="55900" x="6138863" y="1671638"/>
          <p14:tracePt t="55907" x="6167438" y="1671638"/>
          <p14:tracePt t="55952" x="6291263" y="1671638"/>
          <p14:tracePt t="56039" x="6538913" y="1671638"/>
          <p14:tracePt t="56120" x="6567488" y="1666875"/>
          <p14:tracePt t="56201" x="6634163" y="1666875"/>
          <p14:tracePt t="56323" x="6643688" y="1666875"/>
          <p14:tracePt t="56591" x="6538913" y="1666875"/>
          <p14:tracePt t="56681" x="6215063" y="1662113"/>
          <p14:tracePt t="56689" x="6172200" y="1652588"/>
          <p14:tracePt t="56734" x="6053138" y="1647825"/>
          <p14:tracePt t="56781" x="5972175" y="1647825"/>
          <p14:tracePt t="56783" x="5943600" y="1647825"/>
          <p14:tracePt t="56892" x="5648325" y="1647825"/>
          <p14:tracePt t="56896" x="5619750" y="1647825"/>
          <p14:tracePt t="56907" x="5591175" y="1647825"/>
          <p14:tracePt t="56910" x="5557838" y="1647825"/>
          <p14:tracePt t="56962" x="5495925" y="1647825"/>
          <p14:tracePt t="57060" x="5172075" y="1647825"/>
          <p14:tracePt t="57154" x="5081588" y="1647825"/>
          <p14:tracePt t="57210" x="5014913" y="1652588"/>
          <p14:tracePt t="57261" x="4943475" y="1652588"/>
          <p14:tracePt t="58017" x="4833938" y="1671638"/>
          <p14:tracePt t="58149" x="4362450" y="1671638"/>
          <p14:tracePt t="58154" x="4352925" y="1671638"/>
          <p14:tracePt t="58158" x="4348163" y="1671638"/>
          <p14:tracePt t="58164" x="4329113" y="1671638"/>
          <p14:tracePt t="58207" x="4214813" y="1671638"/>
          <p14:tracePt t="58222" x="4152900" y="1671638"/>
          <p14:tracePt t="58226" x="4138613" y="1671638"/>
          <p14:tracePt t="58236" x="4124325" y="1671638"/>
          <p14:tracePt t="58283" x="4086225" y="1671638"/>
          <p14:tracePt t="58284" x="4062413" y="1671638"/>
          <p14:tracePt t="58393" x="3724275" y="1681163"/>
          <p14:tracePt t="58517" x="3590925" y="1681163"/>
          <p14:tracePt t="58730" x="3562350" y="1590675"/>
          <p14:tracePt t="58737" x="3562350" y="1585913"/>
          <p14:tracePt t="58873" x="3581400" y="1557338"/>
          <p14:tracePt t="58964" x="3586163" y="1543050"/>
          <p14:tracePt t="59264" x="3590925" y="1543050"/>
          <p14:tracePt t="59401" x="3595688" y="1543050"/>
          <p14:tracePt t="59520" x="3652838" y="1543050"/>
          <p14:tracePt t="59572" x="3671888" y="1543050"/>
          <p14:tracePt t="59577" x="3676650" y="1543050"/>
          <p14:tracePt t="59624" x="3690938" y="1543050"/>
          <p14:tracePt t="59684" x="3705225" y="1543050"/>
          <p14:tracePt t="59689" x="3709988" y="1543050"/>
          <p14:tracePt t="59733" x="3724275" y="1543050"/>
          <p14:tracePt t="59840" x="3838575" y="1543050"/>
          <p14:tracePt t="60448" x="3810000" y="1543050"/>
          <p14:tracePt t="60556" x="3752850" y="1552575"/>
          <p14:tracePt t="60740" x="3762375" y="1552575"/>
          <p14:tracePt t="60856" x="4133850" y="1609725"/>
          <p14:tracePt t="60861" x="4138613" y="1609725"/>
          <p14:tracePt t="60866" x="4143375" y="1609725"/>
          <p14:tracePt t="60991" x="4224338" y="1590675"/>
          <p14:tracePt t="61092" x="4262438" y="1590675"/>
          <p14:tracePt t="61187" x="4362450" y="1595438"/>
          <p14:tracePt t="61239" x="4448175" y="1604963"/>
          <p14:tracePt t="61248" x="4452938" y="1604963"/>
          <p14:tracePt t="61571" x="4462463" y="1662113"/>
          <p14:tracePt t="61612" x="4462463" y="1695450"/>
          <p14:tracePt t="61659" x="4443413" y="1743075"/>
          <p14:tracePt t="61747" x="4329113" y="1814513"/>
          <p14:tracePt t="61751" x="4310063" y="1824038"/>
          <p14:tracePt t="61760" x="4300538" y="1828800"/>
          <p14:tracePt t="61767" x="4286250" y="1833563"/>
          <p14:tracePt t="61855" x="3933825" y="1909763"/>
          <p14:tracePt t="61951" x="3652838" y="1933575"/>
          <p14:tracePt t="62012" x="3457575" y="1885950"/>
          <p14:tracePt t="62019" x="3433763" y="1881188"/>
          <p14:tracePt t="62063" x="3333750" y="1833563"/>
          <p14:tracePt t="62154" x="3205163" y="1809750"/>
          <p14:tracePt t="62231" x="3014663" y="1809750"/>
          <p14:tracePt t="62278" x="2905125" y="1814513"/>
          <p14:tracePt t="62358" x="2847975" y="1814513"/>
          <p14:tracePt t="62452" x="2647950" y="1857375"/>
          <p14:tracePt t="62453" x="2628900" y="1862138"/>
          <p14:tracePt t="62507" x="2562225" y="1890713"/>
          <p14:tracePt t="62564" x="2490788" y="1919288"/>
          <p14:tracePt t="62566" x="2476500" y="1919288"/>
          <p14:tracePt t="62670" x="2376488" y="1962150"/>
          <p14:tracePt t="62673" x="2357438" y="1966913"/>
          <p14:tracePt t="62718" x="2319338" y="1985963"/>
          <p14:tracePt t="62809" x="2157413" y="2109788"/>
          <p14:tracePt t="62908" x="2043113" y="2462213"/>
          <p14:tracePt t="62999" x="2243138" y="2800350"/>
          <p14:tracePt t="63095" x="2752725" y="2957513"/>
          <p14:tracePt t="63200" x="3286125" y="3033713"/>
          <p14:tracePt t="63204" x="3348038" y="3043238"/>
          <p14:tracePt t="63218" x="3395663" y="3043238"/>
          <p14:tracePt t="63223" x="3433763" y="3043238"/>
          <p14:tracePt t="63290" x="3486150" y="3038475"/>
          <p14:tracePt t="63295" x="3490913" y="3038475"/>
          <p14:tracePt t="63342" x="3590925" y="3000375"/>
          <p14:tracePt t="63466" x="3729038" y="2852738"/>
          <p14:tracePt t="63468" x="3733800" y="2847975"/>
          <p14:tracePt t="63548" x="3814763" y="2690813"/>
          <p14:tracePt t="63645" x="3914775" y="2381250"/>
          <p14:tracePt t="63697" x="3938588" y="2252663"/>
          <p14:tracePt t="63749" x="3948113" y="2181225"/>
          <p14:tracePt t="63806" x="3952875" y="1990725"/>
          <p14:tracePt t="63856" x="3952875" y="1871663"/>
          <p14:tracePt t="63907" x="3952875" y="1709738"/>
          <p14:tracePt t="63996" x="3952875" y="1619250"/>
          <p14:tracePt t="64039" x="3952875" y="1604963"/>
          <p14:tracePt t="64112" x="3952875" y="1600200"/>
          <p14:tracePt t="64302" x="3952875" y="1590675"/>
          <p14:tracePt t="64385" x="3981450" y="1590675"/>
          <p14:tracePt t="64471" x="4048125" y="1590675"/>
          <p14:tracePt t="64524" x="4086225" y="1619250"/>
          <p14:tracePt t="64622" x="4100513" y="1647825"/>
          <p14:tracePt t="64721" x="4100513" y="1652588"/>
          <p14:tracePt t="64809" x="4133850" y="1771650"/>
          <p14:tracePt t="64853" x="4148138" y="1900238"/>
          <p14:tracePt t="64938" x="4171950" y="2024063"/>
          <p14:tracePt t="65019" x="4191000" y="2105025"/>
          <p14:tracePt t="65110" x="4705350" y="2085975"/>
          <p14:tracePt t="65199" x="5138738" y="1881188"/>
          <p14:tracePt t="65205" x="5162550" y="1862138"/>
          <p14:tracePt t="65262" x="5367338" y="1747838"/>
          <p14:tracePt t="65267" x="5372100" y="1743075"/>
          <p14:tracePt t="65274" x="5395913" y="1728788"/>
          <p14:tracePt t="65313" x="5481638" y="1681163"/>
          <p14:tracePt t="65397" x="5734050" y="1619250"/>
          <p14:tracePt t="65401" x="5791200" y="1619250"/>
          <p14:tracePt t="65488" x="6186488" y="1619250"/>
          <p14:tracePt t="65573" x="6319838" y="1647825"/>
          <p14:tracePt t="65578" x="6334125" y="1652588"/>
          <p14:tracePt t="65619" x="6353175" y="1657350"/>
          <p14:tracePt t="65666" x="6367463" y="1676400"/>
          <p14:tracePt t="65753" x="6367463" y="1781175"/>
          <p14:tracePt t="65853" x="6138863" y="2338388"/>
          <p14:tracePt t="65861" x="6110288" y="2390775"/>
          <p14:tracePt t="65978" x="5934075" y="2614613"/>
          <p14:tracePt t="65983" x="5919788" y="2624138"/>
          <p14:tracePt t="65986" x="5905500" y="2638425"/>
          <p14:tracePt t="66029" x="5819775" y="2733675"/>
          <p14:tracePt t="66031" x="5815013" y="2733675"/>
          <p14:tracePt t="66076" x="5776913" y="2762250"/>
          <p14:tracePt t="66118" x="5772150" y="2762250"/>
          <p14:tracePt t="66238" x="5743575" y="2828925"/>
          <p14:tracePt t="66282" x="5719763" y="2919413"/>
          <p14:tracePt t="66325" x="5715000" y="2947988"/>
          <p14:tracePt t="66491" x="0" y="0"/>
        </p14:tracePtLst>
        <p14:tracePtLst>
          <p14:tracePt t="92608" x="5200650" y="3014663"/>
          <p14:tracePt t="92732" x="5314950" y="3014663"/>
          <p14:tracePt t="92825" x="5915025" y="3014663"/>
          <p14:tracePt t="92870" x="6238875" y="3014663"/>
          <p14:tracePt t="92915" x="6434138" y="3014663"/>
          <p14:tracePt t="92922" x="6500813" y="3014663"/>
          <p14:tracePt t="92967" x="6843713" y="3028950"/>
          <p14:tracePt t="93057" x="6981825" y="3038475"/>
          <p14:tracePt t="93063" x="7010400" y="3048000"/>
          <p14:tracePt t="93172" x="7248525" y="3109913"/>
          <p14:tracePt t="93175" x="7262813" y="3114675"/>
          <p14:tracePt t="93182" x="7305675" y="3119438"/>
          <p14:tracePt t="93230" x="7381875" y="3143250"/>
          <p14:tracePt t="93324" x="7567613" y="3186113"/>
          <p14:tracePt t="93429" x="7753350" y="3233738"/>
          <p14:tracePt t="93433" x="7767638" y="3238500"/>
          <p14:tracePt t="93479" x="7829550" y="3257550"/>
          <p14:tracePt t="93483" x="7843838" y="3262313"/>
          <p14:tracePt t="93530" x="7943850" y="3276600"/>
          <p14:tracePt t="93575" x="8096250" y="3319463"/>
          <p14:tracePt t="93620" x="8291513" y="3352800"/>
          <p14:tracePt t="93659" x="8310563" y="3352800"/>
          <p14:tracePt t="93750" x="8477250" y="3352800"/>
          <p14:tracePt t="93753" x="8486775" y="3352800"/>
          <p14:tracePt t="93831" x="8491538" y="3352800"/>
          <p14:tracePt t="94096" x="8229600" y="3376613"/>
          <p14:tracePt t="94182" x="7748588" y="3376613"/>
          <p14:tracePt t="94187" x="7700963" y="3376613"/>
          <p14:tracePt t="94238" x="7491413" y="3376613"/>
          <p14:tracePt t="94285" x="7324725" y="3376613"/>
          <p14:tracePt t="94372" x="6962775" y="3376613"/>
          <p14:tracePt t="94376" x="6943725" y="3376613"/>
          <p14:tracePt t="94424" x="6810375" y="3376613"/>
          <p14:tracePt t="94517" x="6467475" y="3376613"/>
          <p14:tracePt t="94621" x="6091238" y="3367088"/>
          <p14:tracePt t="94624" x="6053138" y="3367088"/>
          <p14:tracePt t="94662" x="5934075" y="3367088"/>
          <p14:tracePt t="94667" x="5876925" y="3362325"/>
          <p14:tracePt t="94717" x="5672138" y="3352800"/>
          <p14:tracePt t="94720" x="5653088" y="3348038"/>
          <p14:tracePt t="94811" x="5419725" y="3338513"/>
          <p14:tracePt t="94901" x="5043488" y="3338513"/>
          <p14:tracePt t="94989" x="4681538" y="3338513"/>
          <p14:tracePt t="95089" x="4181475" y="3367088"/>
          <p14:tracePt t="95136" x="3929063" y="3433763"/>
          <p14:tracePt t="95174" x="3752850" y="3452813"/>
          <p14:tracePt t="95227" x="3533775" y="3486150"/>
          <p14:tracePt t="95314" x="3128963" y="3519488"/>
          <p14:tracePt t="95397" x="2733675" y="3638550"/>
          <p14:tracePt t="95447" x="2614613" y="3662363"/>
          <p14:tracePt t="95535" x="2490788" y="3676650"/>
          <p14:tracePt t="95536" x="2486025" y="3676650"/>
          <p14:tracePt t="95589" x="2438400" y="3681413"/>
          <p14:tracePt t="95685" x="2271713" y="3690938"/>
          <p14:tracePt t="95735" x="2247900" y="3695700"/>
          <p14:tracePt t="95799" x="2076450" y="3695700"/>
          <p14:tracePt t="95886" x="2028825" y="3695700"/>
          <p14:tracePt t="95932" x="1957388" y="3695700"/>
          <p14:tracePt t="95936" x="1952625" y="3695700"/>
          <p14:tracePt t="95979" x="1943100" y="3695700"/>
          <p14:tracePt t="96062" x="1881188" y="3695700"/>
          <p14:tracePt t="96885" x="1881188" y="3690938"/>
          <p14:tracePt t="97019" x="1885950" y="3681413"/>
          <p14:tracePt t="97172" x="1905000" y="3652838"/>
          <p14:tracePt t="97218" x="1909763" y="3652838"/>
          <p14:tracePt t="97307" x="1919288" y="3648075"/>
          <p14:tracePt t="97394" x="1928813" y="3633788"/>
          <p14:tracePt t="97481" x="1938338" y="3629025"/>
          <p14:tracePt t="97577" x="1966913" y="3614738"/>
          <p14:tracePt t="97671" x="2024063" y="3586163"/>
          <p14:tracePt t="97720" x="2185988" y="3509963"/>
          <p14:tracePt t="97767" x="2390775" y="3400425"/>
          <p14:tracePt t="97815" x="2686050" y="3238500"/>
          <p14:tracePt t="97818" x="2738438" y="3209925"/>
          <p14:tracePt t="97826" x="2786063" y="3190875"/>
          <p14:tracePt t="97871" x="3190875" y="2981325"/>
          <p14:tracePt t="97879" x="3276600" y="2947988"/>
          <p14:tracePt t="97999" x="3995738" y="2595563"/>
          <p14:tracePt t="98059" x="4205288" y="2490788"/>
          <p14:tracePt t="98126" x="4291013" y="2405063"/>
          <p14:tracePt t="98339" x="4552950" y="1881188"/>
          <p14:tracePt t="98342" x="4552950" y="1862138"/>
          <p14:tracePt t="98402" x="4557713" y="1828800"/>
          <p14:tracePt t="98499" x="4548188" y="1733550"/>
          <p14:tracePt t="98594" x="4510088" y="1666875"/>
          <p14:tracePt t="98686" x="4452938" y="1614488"/>
          <p14:tracePt t="98742" x="4343400" y="1581150"/>
          <p14:tracePt t="98845" x="3871913" y="1471613"/>
          <p14:tracePt t="98901" x="3867150" y="1466850"/>
          <p14:tracePt t="98962" x="3833813" y="1466850"/>
          <p14:tracePt t="98967" x="3824288" y="1466850"/>
          <p14:tracePt t="99017" x="3729038" y="1466850"/>
          <p14:tracePt t="99119" x="3719513" y="1466850"/>
          <p14:tracePt t="99596" x="3405188" y="1681163"/>
          <p14:tracePt t="99649" x="3219450" y="1781175"/>
          <p14:tracePt t="99699" x="3176588" y="1800225"/>
          <p14:tracePt t="99705" x="3167063" y="1804988"/>
          <p14:tracePt t="99707" x="3162300" y="1814513"/>
          <p14:tracePt t="99716" x="3152775" y="1814513"/>
          <p14:tracePt t="99722" x="3143250" y="1824038"/>
          <p14:tracePt t="99730" x="3133725" y="1828800"/>
          <p14:tracePt t="99780" x="3043238" y="1866900"/>
          <p14:tracePt t="99787" x="3033713" y="1871663"/>
          <p14:tracePt t="99798" x="3019425" y="1881188"/>
          <p14:tracePt t="99803" x="3009900" y="1885950"/>
          <p14:tracePt t="99862" x="2928938" y="1924050"/>
          <p14:tracePt t="99917" x="2867025" y="1957388"/>
          <p14:tracePt t="99958" x="2867025" y="1962150"/>
          <p14:tracePt t="100207" x="2909888" y="1962150"/>
          <p14:tracePt t="100264" x="3076575" y="1966913"/>
          <p14:tracePt t="100327" x="3162300" y="1971675"/>
          <p14:tracePt t="100483" x="3357563" y="1971675"/>
          <p14:tracePt t="100583" x="3586163" y="1981200"/>
          <p14:tracePt t="100700" x="3824288" y="1985963"/>
          <p14:tracePt t="100706" x="3852863" y="1985963"/>
          <p14:tracePt t="100712" x="3867150" y="1985963"/>
          <p14:tracePt t="100720" x="3876675" y="1985963"/>
          <p14:tracePt t="100729" x="3895725" y="1985963"/>
          <p14:tracePt t="100734" x="3914775" y="1985963"/>
          <p14:tracePt t="100785" x="3971925" y="1985963"/>
          <p14:tracePt t="100843" x="4081463" y="1985963"/>
          <p14:tracePt t="100917" x="4090988" y="1985963"/>
          <p14:tracePt t="101014" x="4110038" y="1985963"/>
          <p14:tracePt t="101151" x="4114800" y="1985963"/>
          <p14:tracePt t="101252" x="4152900" y="1952625"/>
          <p14:tracePt t="101385" x="4248150" y="1819275"/>
          <p14:tracePt t="101389" x="4248150" y="1809750"/>
          <p14:tracePt t="101441" x="4300538" y="1743075"/>
          <p14:tracePt t="101547" x="4352925" y="1681163"/>
          <p14:tracePt t="101643" x="4400550" y="1647825"/>
          <p14:tracePt t="101747" x="4548188" y="1566863"/>
          <p14:tracePt t="102111" x="4614863" y="1771650"/>
          <p14:tracePt t="102204" x="4533900" y="1890713"/>
          <p14:tracePt t="102252" x="4395788" y="1957388"/>
          <p14:tracePt t="102345" x="4033838" y="2057400"/>
          <p14:tracePt t="102346" x="4014788" y="2062163"/>
          <p14:tracePt t="102435" x="3743325" y="2071688"/>
          <p14:tracePt t="102438" x="3714750" y="2071688"/>
          <p14:tracePt t="102482" x="3652838" y="2071688"/>
          <p14:tracePt t="102571" x="3481388" y="2071688"/>
          <p14:tracePt t="102575" x="3443288" y="2071688"/>
          <p14:tracePt t="102666" x="3314700" y="2057400"/>
          <p14:tracePt t="102671" x="3286125" y="2057400"/>
          <p14:tracePt t="102716" x="3114675" y="2038350"/>
          <p14:tracePt t="102763" x="3081338" y="2033588"/>
          <p14:tracePt t="102883" x="2895600" y="2009775"/>
          <p14:tracePt t="102931" x="2890838" y="2009775"/>
          <p14:tracePt t="103142" x="2914650" y="2000250"/>
          <p14:tracePt t="103247" x="3305175" y="1981200"/>
          <p14:tracePt t="103261" x="3324225" y="1981200"/>
          <p14:tracePt t="103305" x="3390900" y="1981200"/>
          <p14:tracePt t="103420" x="3619500" y="1981200"/>
          <p14:tracePt t="103501" x="3890963" y="1981200"/>
          <p14:tracePt t="103983" x="3819525" y="1985963"/>
          <p14:tracePt t="103990" x="3800475" y="1985963"/>
          <p14:tracePt t="103997" x="3781425" y="1985963"/>
          <p14:tracePt t="104034" x="3671888" y="1985963"/>
          <p14:tracePt t="104086" x="3571875" y="1976438"/>
          <p14:tracePt t="104089" x="3567113" y="1976438"/>
          <p14:tracePt t="104094" x="3548063" y="1971675"/>
          <p14:tracePt t="104129" x="3524250" y="1962150"/>
          <p14:tracePt t="104173" x="3395663" y="1933575"/>
          <p14:tracePt t="104219" x="3300413" y="1909763"/>
          <p14:tracePt t="104267" x="3186113" y="1890713"/>
          <p14:tracePt t="104358" x="2943225" y="1876425"/>
          <p14:tracePt t="104402" x="2890838" y="1876425"/>
          <p14:tracePt t="104453" x="2819400" y="1876425"/>
          <p14:tracePt t="104548" x="2728913" y="1876425"/>
          <p14:tracePt t="104609" x="2657475" y="1876425"/>
          <p14:tracePt t="104745" x="2647950" y="1876425"/>
          <p14:tracePt t="104749" x="2643188" y="1876425"/>
          <p14:tracePt t="104831" x="2628900" y="1876425"/>
          <p14:tracePt t="104933" x="2590800" y="1876425"/>
          <p14:tracePt t="105026" x="2519363" y="1900238"/>
          <p14:tracePt t="105033" x="2519363" y="1905000"/>
          <p14:tracePt t="105118" x="2481263" y="1924050"/>
          <p14:tracePt t="105513" x="2500313" y="1924050"/>
          <p14:tracePt t="105656" x="2552700" y="1909763"/>
          <p14:tracePt t="105748" x="2571750" y="1905000"/>
          <p14:tracePt t="106311" x="2562225" y="1905000"/>
          <p14:tracePt t="106904" x="2781300" y="1905000"/>
          <p14:tracePt t="106906" x="2805113" y="1905000"/>
          <p14:tracePt t="106953" x="2847975" y="1905000"/>
          <p14:tracePt t="107049" x="2909888" y="1905000"/>
          <p14:tracePt t="107056" x="2914650" y="1905000"/>
          <p14:tracePt t="107158" x="3052763" y="1919288"/>
          <p14:tracePt t="107249" x="3090863" y="1924050"/>
          <p14:tracePt t="107252" x="3100388" y="1924050"/>
          <p14:tracePt t="107298" x="3162300" y="1928813"/>
          <p14:tracePt t="107306" x="3167063" y="1928813"/>
          <p14:tracePt t="107313" x="3171825" y="1928813"/>
          <p14:tracePt t="107511" x="3190875" y="1928813"/>
          <p14:tracePt t="107596" x="3357563" y="1947863"/>
          <p14:tracePt t="107686" x="3748088" y="1981200"/>
          <p14:tracePt t="107745" x="3843338" y="1981200"/>
          <p14:tracePt t="107749" x="3852863" y="1981200"/>
          <p14:tracePt t="107755" x="3862388" y="1981200"/>
          <p14:tracePt t="107843" x="3871913" y="1981200"/>
          <p14:tracePt t="108329" x="3752850" y="1981200"/>
          <p14:tracePt t="108384" x="3557588" y="1976438"/>
          <p14:tracePt t="108388" x="3529013" y="1966913"/>
          <p14:tracePt t="108392" x="3505200" y="1966913"/>
          <p14:tracePt t="108401" x="3476625" y="1966913"/>
          <p14:tracePt t="108457" x="3381375" y="1966913"/>
          <p14:tracePt t="108530" x="3219450" y="1966913"/>
          <p14:tracePt t="108652" x="2995613" y="1966913"/>
          <p14:tracePt t="108655" x="2990850" y="1966913"/>
          <p14:tracePt t="108700" x="2986088" y="1966913"/>
          <p14:tracePt t="108758" x="2890838" y="1976438"/>
          <p14:tracePt t="108764" x="2886075" y="1976438"/>
          <p14:tracePt t="108905" x="2981325" y="1995488"/>
          <p14:tracePt t="109004" x="3652838" y="2138363"/>
          <p14:tracePt t="109055" x="3671888" y="2138363"/>
          <p14:tracePt t="109156" x="3924300" y="2190750"/>
          <p14:tracePt t="109216" x="3967163" y="2200275"/>
          <p14:tracePt t="109224" x="3976688" y="2200275"/>
          <p14:tracePt t="109234" x="3995738" y="2200275"/>
          <p14:tracePt t="109243" x="4000500" y="2200275"/>
          <p14:tracePt t="109252" x="4010025" y="2200275"/>
          <p14:tracePt t="109258" x="4019550" y="2205038"/>
          <p14:tracePt t="109309" x="4029075" y="2205038"/>
          <p14:tracePt t="109586" x="3919538" y="2276475"/>
          <p14:tracePt t="109641" x="3509963" y="2338388"/>
          <p14:tracePt t="109697" x="3086100" y="2324100"/>
          <p14:tracePt t="109706" x="3067050" y="2324100"/>
          <p14:tracePt t="109765" x="2914650" y="2324100"/>
          <p14:tracePt t="109822" x="2881313" y="2324100"/>
          <p14:tracePt t="109936" x="2800350" y="2343150"/>
          <p14:tracePt t="109943" x="2790825" y="2343150"/>
          <p14:tracePt t="110175" x="2938463" y="2343150"/>
          <p14:tracePt t="110179" x="2952750" y="2343150"/>
          <p14:tracePt t="110243" x="3214688" y="2343150"/>
          <p14:tracePt t="110298" x="3471863" y="2362200"/>
          <p14:tracePt t="110354" x="3609975" y="2371725"/>
          <p14:tracePt t="110406" x="3757613" y="2390775"/>
          <p14:tracePt t="110468" x="3829050" y="2395538"/>
          <p14:tracePt t="110471" x="3833813" y="2395538"/>
          <p14:tracePt t="110574" x="3876675" y="2395538"/>
          <p14:tracePt t="110578" x="3881438" y="2400300"/>
          <p14:tracePt t="110684" x="4052888" y="2457450"/>
          <p14:tracePt t="110687" x="4076700" y="2476500"/>
          <p14:tracePt t="110749" x="4419600" y="2628900"/>
          <p14:tracePt t="110760" x="4462463" y="2652713"/>
          <p14:tracePt t="110765" x="4524375" y="2681288"/>
          <p14:tracePt t="110885" x="5133975" y="3081338"/>
          <p14:tracePt t="110893" x="5143500" y="3090863"/>
          <p14:tracePt t="111047" x="5167313" y="3133725"/>
          <p14:tracePt t="111368" x="5172075" y="3133725"/>
          <p14:tracePt t="111525" x="0" y="0"/>
        </p14:tracePtLst>
        <p14:tracePtLst>
          <p14:tracePt t="121373" x="4891088" y="4610100"/>
          <p14:tracePt t="121544" x="4862513" y="4614863"/>
          <p14:tracePt t="121639" x="4824413" y="4624388"/>
          <p14:tracePt t="121746" x="4953000" y="4481513"/>
          <p14:tracePt t="121752" x="4957763" y="4471988"/>
          <p14:tracePt t="121797" x="4981575" y="4448175"/>
          <p14:tracePt t="121809" x="4991100" y="4443413"/>
          <p14:tracePt t="121813" x="5000625" y="4424363"/>
          <p14:tracePt t="121869" x="5072063" y="4376738"/>
          <p14:tracePt t="121917" x="5133975" y="4319588"/>
          <p14:tracePt t="122011" x="5295900" y="4124325"/>
          <p14:tracePt t="122404" x="5329238" y="4176713"/>
          <p14:tracePt t="122489" x="5372100" y="4219575"/>
          <p14:tracePt t="122748" x="5424488" y="4233863"/>
          <p14:tracePt t="122831" x="5462588" y="4233863"/>
          <p14:tracePt t="123023" x="5472113" y="4233863"/>
          <p14:tracePt t="123520" x="0" y="0"/>
        </p14:tracePtLst>
        <p14:tracePtLst>
          <p14:tracePt t="147388" x="4872038" y="3490913"/>
          <p14:tracePt t="147690" x="4976813" y="3490913"/>
          <p14:tracePt t="147734" x="5167313" y="3514725"/>
          <p14:tracePt t="147822" x="5353050" y="3605213"/>
          <p14:tracePt t="147826" x="5386388" y="3624263"/>
          <p14:tracePt t="147872" x="5572125" y="3757613"/>
          <p14:tracePt t="147876" x="5591175" y="3771900"/>
          <p14:tracePt t="147997" x="5786438" y="4029075"/>
          <p14:tracePt t="148003" x="5786438" y="4038600"/>
          <p14:tracePt t="148010" x="5786438" y="4043363"/>
          <p14:tracePt t="148065" x="5786438" y="4110038"/>
          <p14:tracePt t="148202" x="5805488" y="4381500"/>
          <p14:tracePt t="148264" x="5829300" y="4457700"/>
          <p14:tracePt t="148362" x="5838825" y="4481513"/>
          <p14:tracePt t="148416" x="5843588" y="4481513"/>
          <p14:tracePt t="148542" x="6062663" y="4495800"/>
          <p14:tracePt t="148547" x="6081713" y="4495800"/>
          <p14:tracePt t="148550" x="6105525" y="4495800"/>
          <p14:tracePt t="148672" x="6562725" y="4495800"/>
          <p14:tracePt t="148743" x="6929438" y="4510088"/>
          <p14:tracePt t="148748" x="6938963" y="4514850"/>
          <p14:tracePt t="148755" x="6953250" y="4519613"/>
          <p14:tracePt t="148874" x="7300913" y="4567238"/>
          <p14:tracePt t="149027" x="7462838" y="4576763"/>
          <p14:tracePt t="149033" x="7477125" y="4576763"/>
          <p14:tracePt t="149138" x="7600950" y="4576763"/>
          <p14:tracePt t="149198" x="7696200" y="4572000"/>
          <p14:tracePt t="149268" x="7810500" y="4548188"/>
          <p14:tracePt t="149274" x="7820025" y="4543425"/>
          <p14:tracePt t="149284" x="7824788" y="4538663"/>
          <p14:tracePt t="149287" x="7829550" y="4538663"/>
          <p14:tracePt t="149577" x="7872413" y="4538663"/>
          <p14:tracePt t="149580" x="7881938" y="4533900"/>
          <p14:tracePt t="149675" x="7920038" y="4524375"/>
          <p14:tracePt t="149737" x="7972425" y="4467225"/>
          <p14:tracePt t="149843" x="8010525" y="4424363"/>
          <p14:tracePt t="150080" x="8029575" y="4357688"/>
          <p14:tracePt t="150211" x="8029575" y="4352925"/>
          <p14:tracePt t="150274" x="8005763" y="4352925"/>
          <p14:tracePt t="150370" x="7724775" y="4362450"/>
          <p14:tracePt t="150456" x="7519988" y="4362450"/>
          <p14:tracePt t="150463" x="7505700" y="4362450"/>
          <p14:tracePt t="150471" x="7477125" y="4362450"/>
          <p14:tracePt t="150608" x="7067550" y="4367213"/>
          <p14:tracePt t="150667" x="6900863" y="4371975"/>
          <p14:tracePt t="150719" x="6762750" y="4381500"/>
          <p14:tracePt t="150792" x="6505575" y="4395788"/>
          <p14:tracePt t="150909" x="6181725" y="4395788"/>
          <p14:tracePt t="151059" x="6172200" y="4400550"/>
          <p14:tracePt t="151357" x="0" y="0"/>
        </p14:tracePtLst>
        <p14:tracePtLst>
          <p14:tracePt t="158966" x="2424113" y="5033963"/>
          <p14:tracePt t="158971" x="2433638" y="5033963"/>
          <p14:tracePt t="159030" x="2500313" y="5033963"/>
          <p14:tracePt t="159080" x="2576513" y="5033963"/>
          <p14:tracePt t="159245" x="2800350" y="5033963"/>
          <p14:tracePt t="159249" x="2828925" y="5033963"/>
          <p14:tracePt t="159296" x="3090863" y="5033963"/>
          <p14:tracePt t="159299" x="3143250" y="5033963"/>
          <p14:tracePt t="159307" x="3181350" y="5033963"/>
          <p14:tracePt t="159357" x="3286125" y="5033963"/>
          <p14:tracePt t="159462" x="3471863" y="5033963"/>
          <p14:tracePt t="159549" x="3638550" y="5029200"/>
          <p14:tracePt t="159640" x="3843338" y="5019675"/>
          <p14:tracePt t="159734" x="4038600" y="5019675"/>
          <p14:tracePt t="159792" x="4095750" y="5019675"/>
          <p14:tracePt t="159797" x="4119563" y="5019675"/>
          <p14:tracePt t="159847" x="4286250" y="5005388"/>
          <p14:tracePt t="159904" x="4400550" y="5005388"/>
          <p14:tracePt t="159908" x="4410075" y="5005388"/>
          <p14:tracePt t="160003" x="4495800" y="5005388"/>
          <p14:tracePt t="160014" x="4514850" y="5005388"/>
          <p14:tracePt t="160020" x="4519613" y="5005388"/>
          <p14:tracePt t="160064" x="4614863" y="4991100"/>
          <p14:tracePt t="160163" x="4719638" y="4981575"/>
          <p14:tracePt t="160237" x="4929188" y="5014913"/>
          <p14:tracePt t="160246" x="4943475" y="5014913"/>
          <p14:tracePt t="160301" x="5000625" y="5024438"/>
          <p14:tracePt t="160302" x="5010150" y="5024438"/>
          <p14:tracePt t="160369" x="5210175" y="5024438"/>
          <p14:tracePt t="160494" x="5719763" y="4995863"/>
          <p14:tracePt t="160608" x="5776913" y="4976813"/>
          <p14:tracePt t="160610" x="5781675" y="4972050"/>
          <p14:tracePt t="160668" x="5805488" y="4962525"/>
          <p14:tracePt t="160733" x="5829300" y="4953000"/>
          <p14:tracePt t="160793" x="5895975" y="4933950"/>
          <p14:tracePt t="160800" x="5895975" y="4929188"/>
          <p14:tracePt t="160900" x="5943600" y="4905375"/>
          <p14:tracePt t="161047" x="5910263" y="4852988"/>
          <p14:tracePt t="161155" x="5629275" y="4748213"/>
          <p14:tracePt t="161159" x="5614988" y="4743450"/>
          <p14:tracePt t="161205" x="5572125" y="4724400"/>
          <p14:tracePt t="161270" x="5457825" y="4705350"/>
          <p14:tracePt t="161327" x="5395913" y="4695825"/>
          <p14:tracePt t="161330" x="5386388" y="4695825"/>
          <p14:tracePt t="161339" x="5376863" y="4691063"/>
          <p14:tracePt t="161391" x="5267325" y="4667250"/>
          <p14:tracePt t="161513" x="5095875" y="4633913"/>
          <p14:tracePt t="161618" x="5038725" y="4633913"/>
          <p14:tracePt t="162000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6EB6CFC-4561-4201-9FE6-2892C5C1958E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B45A8-3541-41E9-9C46-00D7A9817E2C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5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二进制补码表示（续）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在</a:t>
            </a:r>
            <a:r>
              <a:rPr lang="en-US" altLang="zh-CN" sz="2800" b="1" smtClean="0"/>
              <a:t>4</a:t>
            </a:r>
            <a:r>
              <a:rPr lang="zh-CN" altLang="en-US" sz="2800" b="1" smtClean="0"/>
              <a:t>比特数中，最大正数是</a:t>
            </a:r>
            <a:r>
              <a:rPr lang="en-US" altLang="zh-CN" sz="2800" b="1" smtClean="0"/>
              <a:t>7</a:t>
            </a:r>
            <a:r>
              <a:rPr lang="zh-CN" altLang="en-US" sz="2800" b="1" smtClean="0"/>
              <a:t>，最小负数是</a:t>
            </a:r>
            <a:r>
              <a:rPr lang="en-US" altLang="zh-CN" sz="2800" b="1" smtClean="0"/>
              <a:t>-8</a:t>
            </a:r>
            <a:r>
              <a:rPr lang="zh-CN" altLang="en-US" sz="2800" b="1" smtClean="0"/>
              <a:t>，这样生成一个范围为</a:t>
            </a:r>
            <a:r>
              <a:rPr lang="en-US" altLang="zh-CN" sz="2800" b="1" smtClean="0"/>
              <a:t>16=2</a:t>
            </a:r>
            <a:r>
              <a:rPr lang="en-US" altLang="zh-CN" sz="2800" b="1" baseline="30000" smtClean="0"/>
              <a:t>4</a:t>
            </a:r>
            <a:r>
              <a:rPr lang="zh-CN" altLang="en-US" sz="2800" b="1" smtClean="0"/>
              <a:t>的数。 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通常，在一个</a:t>
            </a:r>
            <a:r>
              <a:rPr lang="en-US" altLang="zh-CN" sz="2800" b="1" smtClean="0"/>
              <a:t>p</a:t>
            </a:r>
            <a:r>
              <a:rPr lang="zh-CN" altLang="en-US" sz="2800" b="1" smtClean="0"/>
              <a:t>比特位表示中，正数从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到</a:t>
            </a:r>
            <a:r>
              <a:rPr lang="en-US" altLang="zh-CN" sz="2800" b="1" smtClean="0"/>
              <a:t>2</a:t>
            </a:r>
            <a:r>
              <a:rPr lang="en-US" altLang="zh-CN" sz="2800" b="1" baseline="30000" smtClean="0"/>
              <a:t>p-1</a:t>
            </a:r>
            <a:r>
              <a:rPr lang="en-US" altLang="zh-CN" sz="2800" b="1" smtClean="0"/>
              <a:t>− 1</a:t>
            </a:r>
            <a:r>
              <a:rPr lang="zh-CN" altLang="en-US" sz="2800" b="1" smtClean="0"/>
              <a:t>而负数从</a:t>
            </a:r>
            <a:r>
              <a:rPr lang="en-US" altLang="zh-CN" sz="2800" b="1" smtClean="0"/>
              <a:t>- 2</a:t>
            </a:r>
            <a:r>
              <a:rPr lang="en-US" altLang="zh-CN" sz="2800" b="1" baseline="30000" smtClean="0"/>
              <a:t>p-1</a:t>
            </a:r>
            <a:r>
              <a:rPr lang="zh-CN" altLang="en-US" sz="2800" b="1" smtClean="0"/>
              <a:t>到−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。 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41"/>
    </mc:Choice>
    <mc:Fallback>
      <p:transition spd="slow" advTm="4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934" x="4381500" y="3571875"/>
          <p14:tracePt t="29219" x="6062663" y="3619500"/>
          <p14:tracePt t="29230" x="6081713" y="3619500"/>
          <p14:tracePt t="29273" x="6305550" y="3619500"/>
          <p14:tracePt t="29314" x="6462713" y="3619500"/>
          <p14:tracePt t="29323" x="6467475" y="3619500"/>
          <p14:tracePt t="29330" x="6472238" y="3614738"/>
          <p14:tracePt t="29340" x="6472238" y="3609975"/>
          <p14:tracePt t="29343" x="6477000" y="3609975"/>
          <p14:tracePt t="29411" x="6915150" y="3500438"/>
          <p14:tracePt t="29415" x="6953250" y="3490913"/>
          <p14:tracePt t="29420" x="7043738" y="3457575"/>
          <p14:tracePt t="29431" x="7067550" y="3443288"/>
          <p14:tracePt t="29466" x="7262813" y="3328988"/>
          <p14:tracePt t="29473" x="7286625" y="3319463"/>
          <p14:tracePt t="29480" x="7343775" y="3276600"/>
          <p14:tracePt t="29490" x="7424738" y="3228975"/>
          <p14:tracePt t="29495" x="7515225" y="3181350"/>
          <p14:tracePt t="29506" x="7558088" y="3162300"/>
          <p14:tracePt t="29512" x="7653338" y="3100388"/>
          <p14:tracePt t="29517" x="7691438" y="3081338"/>
          <p14:tracePt t="29525" x="7772400" y="3033713"/>
          <p14:tracePt t="29555" x="7905750" y="2938463"/>
          <p14:tracePt t="29561" x="7905750" y="2933700"/>
          <p14:tracePt t="29655" x="7896225" y="2924175"/>
          <p14:tracePt t="29691" x="7867650" y="2909888"/>
          <p14:tracePt t="29739" x="7648575" y="2781300"/>
          <p14:tracePt t="29745" x="7620000" y="2762250"/>
          <p14:tracePt t="29752" x="7581900" y="2738438"/>
          <p14:tracePt t="29824" x="7472363" y="2695575"/>
          <p14:tracePt t="29925" x="7462838" y="2695575"/>
          <p14:tracePt t="29931" x="7458075" y="2695575"/>
          <p14:tracePt t="29964" x="7439025" y="2681288"/>
          <p14:tracePt t="29971" x="7434263" y="2676525"/>
          <p14:tracePt t="29974" x="7424738" y="2676525"/>
          <p14:tracePt t="29983" x="7419975" y="2671763"/>
          <p14:tracePt t="30024" x="7419975" y="2667000"/>
          <p14:tracePt t="30203" x="7434263" y="2667000"/>
          <p14:tracePt t="30243" x="7439025" y="2662238"/>
          <p14:tracePt t="30286" x="7453313" y="2662238"/>
          <p14:tracePt t="30291" x="7458075" y="2662238"/>
          <p14:tracePt t="30357" x="7472363" y="2662238"/>
          <p14:tracePt t="30417" x="7539038" y="2662238"/>
          <p14:tracePt t="30422" x="7558088" y="2662238"/>
          <p14:tracePt t="30499" x="7567613" y="2662238"/>
          <p14:tracePt t="30540" x="7605713" y="2662238"/>
          <p14:tracePt t="30574" x="7658100" y="2662238"/>
          <p14:tracePt t="30586" x="7662863" y="2662238"/>
          <p14:tracePt t="30693" x="7672388" y="2662238"/>
          <p14:tracePt t="30756" x="7677150" y="2662238"/>
          <p14:tracePt t="30825" x="7686675" y="2662238"/>
          <p14:tracePt t="30904" x="7696200" y="2638425"/>
          <p14:tracePt t="30966" x="7729538" y="2586038"/>
          <p14:tracePt t="31026" x="7758113" y="2533650"/>
          <p14:tracePt t="31089" x="7781925" y="2505075"/>
          <p14:tracePt t="31094" x="7786688" y="2500313"/>
          <p14:tracePt t="31157" x="7800975" y="2490788"/>
          <p14:tracePt t="31216" x="7829550" y="2490788"/>
          <p14:tracePt t="31218" x="7848600" y="2490788"/>
          <p14:tracePt t="31274" x="7977188" y="2490788"/>
          <p14:tracePt t="31335" x="7981950" y="2490788"/>
          <p14:tracePt t="31638" x="7972425" y="2505075"/>
          <p14:tracePt t="31701" x="7967663" y="2538413"/>
          <p14:tracePt t="31743" x="7986713" y="2557463"/>
          <p14:tracePt t="31749" x="7996238" y="2557463"/>
          <p14:tracePt t="31756" x="8001000" y="2557463"/>
          <p14:tracePt t="31761" x="8010525" y="2562225"/>
          <p14:tracePt t="31774" x="8024813" y="2566988"/>
          <p14:tracePt t="31915" x="8120063" y="2586038"/>
          <p14:tracePt t="31989" x="8424863" y="2605088"/>
          <p14:tracePt t="31992" x="8439150" y="2605088"/>
          <p14:tracePt t="32004" x="8448675" y="2605088"/>
          <p14:tracePt t="32037" x="8453438" y="2605088"/>
          <p14:tracePt t="32124" x="8529638" y="2590800"/>
          <p14:tracePt t="32133" x="8543925" y="2586038"/>
          <p14:tracePt t="32233" x="8610600" y="2543175"/>
          <p14:tracePt t="32239" x="8620125" y="2533650"/>
          <p14:tracePt t="32289" x="8620125" y="2528888"/>
          <p14:tracePt t="32375" x="8596313" y="2481263"/>
          <p14:tracePt t="32405" x="8572500" y="2452688"/>
          <p14:tracePt t="32484" x="8472488" y="2400300"/>
          <p14:tracePt t="32486" x="8462963" y="2395538"/>
          <p14:tracePt t="32522" x="8405813" y="2371725"/>
          <p14:tracePt t="32526" x="8396288" y="2366963"/>
          <p14:tracePt t="32534" x="8372475" y="2357438"/>
          <p14:tracePt t="32541" x="8343900" y="2347913"/>
          <p14:tracePt t="32545" x="8334375" y="2343150"/>
          <p14:tracePt t="32572" x="8296275" y="2328863"/>
          <p14:tracePt t="32578" x="8281988" y="2319338"/>
          <p14:tracePt t="32607" x="8229600" y="2305050"/>
          <p14:tracePt t="32670" x="8039100" y="2286000"/>
          <p14:tracePt t="32701" x="7948613" y="2286000"/>
          <p14:tracePt t="32702" x="7929563" y="2286000"/>
          <p14:tracePt t="32710" x="7915275" y="2286000"/>
          <p14:tracePt t="32721" x="7910513" y="2286000"/>
          <p14:tracePt t="32808" x="7858125" y="2290763"/>
          <p14:tracePt t="32820" x="7853363" y="2295525"/>
          <p14:tracePt t="32827" x="7843838" y="2295525"/>
          <p14:tracePt t="32885" x="7839075" y="2295525"/>
          <p14:tracePt t="33105" x="7834313" y="2314575"/>
          <p14:tracePt t="33107" x="7834313" y="2324100"/>
          <p14:tracePt t="33115" x="7829550" y="2333625"/>
          <p14:tracePt t="33140" x="7815263" y="2371725"/>
          <p14:tracePt t="33178" x="7753350" y="2471738"/>
          <p14:tracePt t="33204" x="7705725" y="2562225"/>
          <p14:tracePt t="33205" x="7677150" y="2605088"/>
          <p14:tracePt t="33213" x="7658100" y="2628900"/>
          <p14:tracePt t="33224" x="7634288" y="2662238"/>
          <p14:tracePt t="33233" x="7600950" y="2705100"/>
          <p14:tracePt t="33238" x="7581900" y="2728913"/>
          <p14:tracePt t="33307" x="7305675" y="2895600"/>
          <p14:tracePt t="33314" x="7243763" y="2919413"/>
          <p14:tracePt t="33322" x="7186613" y="2933700"/>
          <p14:tracePt t="33366" x="6896100" y="2990850"/>
          <p14:tracePt t="33373" x="6810375" y="2995613"/>
          <p14:tracePt t="33387" x="6772275" y="3005138"/>
          <p14:tracePt t="33469" x="5953125" y="3128963"/>
          <p14:tracePt t="33482" x="5876925" y="3138488"/>
          <p14:tracePt t="33487" x="5810250" y="3143250"/>
          <p14:tracePt t="33517" x="5567363" y="3167063"/>
          <p14:tracePt t="33523" x="5519738" y="3171825"/>
          <p14:tracePt t="33532" x="5457825" y="3181350"/>
          <p14:tracePt t="33570" x="5243513" y="3200400"/>
          <p14:tracePt t="33610" x="5029200" y="3214688"/>
          <p14:tracePt t="33618" x="4986338" y="3219450"/>
          <p14:tracePt t="33716" x="4343400" y="3233738"/>
          <p14:tracePt t="33728" x="4314825" y="3233738"/>
          <p14:tracePt t="33732" x="4271963" y="3233738"/>
          <p14:tracePt t="33741" x="4252913" y="3233738"/>
          <p14:tracePt t="33747" x="4229100" y="3233738"/>
          <p14:tracePt t="33777" x="4152900" y="3233738"/>
          <p14:tracePt t="33788" x="4124325" y="3233738"/>
          <p14:tracePt t="33793" x="4100513" y="3233738"/>
          <p14:tracePt t="33804" x="4081463" y="3233738"/>
          <p14:tracePt t="33810" x="4033838" y="3233738"/>
          <p14:tracePt t="33816" x="3995738" y="3233738"/>
          <p14:tracePt t="33822" x="3957638" y="3233738"/>
          <p14:tracePt t="33842" x="3795713" y="3243263"/>
          <p14:tracePt t="33897" x="3295650" y="3267075"/>
          <p14:tracePt t="33904" x="3214688" y="3267075"/>
          <p14:tracePt t="33933" x="2981325" y="3281363"/>
          <p14:tracePt t="33981" x="2790825" y="3290888"/>
          <p14:tracePt t="34037" x="2538413" y="3314700"/>
          <p14:tracePt t="34040" x="2514600" y="3314700"/>
          <p14:tracePt t="34068" x="2424113" y="3314700"/>
          <p14:tracePt t="34073" x="2386013" y="3314700"/>
          <p14:tracePt t="34076" x="2347913" y="3314700"/>
          <p14:tracePt t="34085" x="2309813" y="3314700"/>
          <p14:tracePt t="34107" x="2224088" y="3314700"/>
          <p14:tracePt t="34166" x="1857375" y="3319463"/>
          <p14:tracePt t="34175" x="1828800" y="3319463"/>
          <p14:tracePt t="34181" x="1824038" y="3319463"/>
          <p14:tracePt t="34240" x="1785938" y="3319463"/>
          <p14:tracePt t="34245" x="1771650" y="3319463"/>
          <p14:tracePt t="34249" x="1752600" y="3319463"/>
          <p14:tracePt t="34306" x="1528763" y="3257550"/>
          <p14:tracePt t="34309" x="1504950" y="3243263"/>
          <p14:tracePt t="34336" x="1471613" y="3228975"/>
          <p14:tracePt t="34341" x="1466850" y="3224213"/>
          <p14:tracePt t="34350" x="1457325" y="3219450"/>
          <p14:tracePt t="34356" x="1452563" y="3219450"/>
          <p14:tracePt t="34381" x="1433513" y="3209925"/>
          <p14:tracePt t="34385" x="1423988" y="3209925"/>
          <p14:tracePt t="34414" x="1409700" y="3205163"/>
          <p14:tracePt t="34662" x="1414463" y="3200400"/>
          <p14:tracePt t="34709" x="1443038" y="3195638"/>
          <p14:tracePt t="34742" x="1490663" y="3190875"/>
          <p14:tracePt t="34748" x="1495425" y="3190875"/>
          <p14:tracePt t="34757" x="1514475" y="3190875"/>
          <p14:tracePt t="34761" x="1528763" y="3190875"/>
          <p14:tracePt t="34788" x="1590675" y="3186113"/>
          <p14:tracePt t="34796" x="1600200" y="3186113"/>
          <p14:tracePt t="34853" x="1638300" y="3186113"/>
          <p14:tracePt t="34856" x="1647825" y="3186113"/>
          <p14:tracePt t="34914" x="1800225" y="3186113"/>
          <p14:tracePt t="34919" x="1819275" y="3186113"/>
          <p14:tracePt t="34976" x="1876425" y="3190875"/>
          <p14:tracePt t="35057" x="2014538" y="3190875"/>
          <p14:tracePt t="35062" x="2062163" y="3190875"/>
          <p14:tracePt t="35068" x="2119313" y="3190875"/>
          <p14:tracePt t="35075" x="2166938" y="3190875"/>
          <p14:tracePt t="35102" x="2319338" y="3190875"/>
          <p14:tracePt t="35108" x="2343150" y="3190875"/>
          <p14:tracePt t="35110" x="2371725" y="3190875"/>
          <p14:tracePt t="35120" x="2381250" y="3190875"/>
          <p14:tracePt t="35155" x="2386013" y="3190875"/>
          <p14:tracePt t="35218" x="2409825" y="3190875"/>
          <p14:tracePt t="35296" x="2424113" y="3181350"/>
          <p14:tracePt t="35334" x="2443163" y="3176588"/>
          <p14:tracePt t="35364" x="2443163" y="3171825"/>
          <p14:tracePt t="35482" x="2447925" y="3152775"/>
          <p14:tracePt t="35487" x="2452688" y="3152775"/>
          <p14:tracePt t="35544" x="2452688" y="3148013"/>
          <p14:tracePt t="35683" x="2452688" y="3128963"/>
          <p14:tracePt t="35729" x="2452688" y="3109913"/>
          <p14:tracePt t="35795" x="2452688" y="3105150"/>
          <p14:tracePt t="36086" x="2457450" y="3105150"/>
          <p14:tracePt t="36140" x="2466975" y="3105150"/>
          <p14:tracePt t="36230" x="2471738" y="3105150"/>
          <p14:tracePt t="36288" x="2476500" y="3105150"/>
          <p14:tracePt t="36350" x="2547938" y="3105150"/>
          <p14:tracePt t="36584" x="2595563" y="3105150"/>
          <p14:tracePt t="36591" x="2600325" y="3105150"/>
          <p14:tracePt t="36803" x="2609850" y="3105150"/>
          <p14:tracePt t="36835" x="2614613" y="3105150"/>
          <p14:tracePt t="37400" x="2652713" y="3105150"/>
          <p14:tracePt t="37511" x="2662238" y="3105150"/>
          <p14:tracePt t="37640" x="2709863" y="3105150"/>
          <p14:tracePt t="37720" x="2743200" y="3090863"/>
          <p14:tracePt t="37727" x="2743200" y="3086100"/>
          <p14:tracePt t="37733" x="2747963" y="3086100"/>
          <p14:tracePt t="37740" x="2752725" y="3086100"/>
          <p14:tracePt t="37749" x="2762250" y="3081338"/>
          <p14:tracePt t="37755" x="2767013" y="3076575"/>
          <p14:tracePt t="37760" x="2771775" y="3071813"/>
          <p14:tracePt t="37767" x="2776538" y="3071813"/>
          <p14:tracePt t="37807" x="2786063" y="3062288"/>
          <p14:tracePt t="37812" x="2790825" y="3062288"/>
          <p14:tracePt t="37885" x="2814638" y="3048000"/>
          <p14:tracePt t="37889" x="2819400" y="3048000"/>
          <p14:tracePt t="37950" x="2852738" y="3038475"/>
          <p14:tracePt t="37985" x="2867025" y="3038475"/>
          <p14:tracePt t="38076" x="2914650" y="3033713"/>
          <p14:tracePt t="38105" x="2924175" y="3028950"/>
          <p14:tracePt t="38140" x="2938463" y="3028950"/>
          <p14:tracePt t="38220" x="3033713" y="3028950"/>
          <p14:tracePt t="38355" x="3086100" y="3048000"/>
          <p14:tracePt t="38491" x="3200400" y="3086100"/>
          <p14:tracePt t="38495" x="3214688" y="3090863"/>
          <p14:tracePt t="38563" x="3328988" y="3128963"/>
          <p14:tracePt t="38573" x="3338513" y="3133725"/>
          <p14:tracePt t="38584" x="3362325" y="3138488"/>
          <p14:tracePt t="38593" x="3367088" y="3138488"/>
          <p14:tracePt t="38599" x="3371850" y="3143250"/>
          <p14:tracePt t="38627" x="3381375" y="3143250"/>
          <p14:tracePt t="38709" x="3457575" y="3143250"/>
          <p14:tracePt t="38746" x="3529013" y="3143250"/>
          <p14:tracePt t="38789" x="3533775" y="3143250"/>
          <p14:tracePt t="38851" x="3614738" y="3138488"/>
          <p14:tracePt t="38857" x="3619500" y="3138488"/>
          <p14:tracePt t="38868" x="3648075" y="3133725"/>
          <p14:tracePt t="38998" x="3652838" y="3133725"/>
          <p14:tracePt t="39054" x="3662363" y="3133725"/>
          <p14:tracePt t="39133" x="3857625" y="3109913"/>
          <p14:tracePt t="39399" x="3886200" y="3109913"/>
          <p14:tracePt t="39562" x="3890963" y="3109913"/>
          <p14:tracePt t="39701" x="3976688" y="3109913"/>
          <p14:tracePt t="39739" x="3981450" y="3109913"/>
          <p14:tracePt t="39811" x="3967163" y="3133725"/>
          <p14:tracePt t="39818" x="3943350" y="3148013"/>
          <p14:tracePt t="39825" x="3919538" y="3152775"/>
          <p14:tracePt t="39832" x="3881438" y="3167063"/>
          <p14:tracePt t="39857" x="3709988" y="3190875"/>
          <p14:tracePt t="39903" x="3590925" y="3200400"/>
          <p14:tracePt t="40133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B1B043D-55DC-41C4-82E6-0B413DB4E583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542BFF-5742-42B1-8DA1-CF565B88091C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6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十六进制表示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800" b="1" dirty="0" smtClean="0"/>
              <a:t>在</a:t>
            </a:r>
            <a:r>
              <a:rPr lang="en-US" altLang="zh-CN" sz="2800" b="1" dirty="0" smtClean="0"/>
              <a:t>C0</a:t>
            </a:r>
            <a:r>
              <a:rPr lang="zh-CN" altLang="en-US" sz="2800" b="1" dirty="0" smtClean="0"/>
              <a:t>中，我们使用</a:t>
            </a:r>
            <a:r>
              <a:rPr lang="en-US" altLang="zh-CN" sz="2800" b="1" dirty="0" smtClean="0"/>
              <a:t>32</a:t>
            </a:r>
            <a:r>
              <a:rPr lang="zh-CN" altLang="en-US" sz="2800" b="1" dirty="0" smtClean="0"/>
              <a:t>位整数。 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800" b="1" dirty="0" smtClean="0"/>
              <a:t>可用十进制表示整数，但比较别扭，不方便辨别二进制位模式。 二进制表示则占位太宽。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800" b="1" dirty="0" smtClean="0"/>
              <a:t>十六进制表示法很方便，因为一般字长</a:t>
            </a:r>
            <a:r>
              <a:rPr lang="en-US" altLang="zh-CN" sz="2800" b="1" dirty="0" smtClean="0"/>
              <a:t>(8</a:t>
            </a:r>
            <a:r>
              <a:rPr lang="zh-CN" altLang="en-US" sz="2800" b="1" dirty="0" smtClean="0"/>
              <a:t>位，</a:t>
            </a:r>
            <a:r>
              <a:rPr lang="en-US" altLang="zh-CN" sz="2800" b="1" dirty="0" smtClean="0"/>
              <a:t>16</a:t>
            </a:r>
            <a:r>
              <a:rPr lang="zh-CN" altLang="en-US" sz="2800" b="1" dirty="0" smtClean="0"/>
              <a:t>位，</a:t>
            </a:r>
            <a:r>
              <a:rPr lang="en-US" altLang="zh-CN" sz="2800" b="1" dirty="0" smtClean="0"/>
              <a:t>32</a:t>
            </a:r>
            <a:r>
              <a:rPr lang="zh-CN" altLang="en-US" sz="2800" b="1" dirty="0" smtClean="0"/>
              <a:t>位，</a:t>
            </a:r>
            <a:r>
              <a:rPr lang="en-US" altLang="zh-CN" sz="2800" b="1" dirty="0" smtClean="0"/>
              <a:t>64</a:t>
            </a:r>
            <a:r>
              <a:rPr lang="zh-CN" altLang="en-US" sz="2800" b="1" dirty="0" smtClean="0"/>
              <a:t>位</a:t>
            </a:r>
            <a:r>
              <a:rPr lang="en-US" altLang="zh-CN" sz="2800" b="1" dirty="0" smtClean="0"/>
              <a:t>)</a:t>
            </a:r>
            <a:r>
              <a:rPr lang="zh-CN" altLang="en-US" sz="2800" b="1" dirty="0" smtClean="0"/>
              <a:t>是</a:t>
            </a:r>
            <a:r>
              <a:rPr lang="en-US" altLang="zh-CN" sz="2800" b="1" dirty="0" smtClean="0"/>
              <a:t>4</a:t>
            </a:r>
            <a:r>
              <a:rPr lang="zh-CN" altLang="en-US" sz="2800" b="1" dirty="0" smtClean="0"/>
              <a:t>的倍数。例如，一个</a:t>
            </a:r>
            <a:r>
              <a:rPr lang="en-US" altLang="zh-CN" sz="2800" b="1" dirty="0" smtClean="0"/>
              <a:t>32</a:t>
            </a:r>
            <a:r>
              <a:rPr lang="zh-CN" altLang="en-US" sz="2800" b="1" dirty="0" smtClean="0"/>
              <a:t>位数可以用</a:t>
            </a:r>
            <a:r>
              <a:rPr lang="en-US" altLang="zh-CN" sz="2800" b="1" dirty="0" smtClean="0"/>
              <a:t>8</a:t>
            </a:r>
            <a:r>
              <a:rPr lang="zh-CN" altLang="en-US" sz="2800" b="1" dirty="0" smtClean="0"/>
              <a:t>个十六进制数字表示</a:t>
            </a:r>
            <a:r>
              <a:rPr lang="zh-CN" altLang="en-US" sz="2800" b="1" dirty="0" smtClean="0"/>
              <a:t>。</a:t>
            </a:r>
            <a:endParaRPr lang="zh-CN" altLang="en-US" sz="2800" b="1" dirty="0" smtClean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72"/>
    </mc:Choice>
    <mc:Fallback>
      <p:transition spd="slow" advTm="116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64C5380-BF80-465E-AAAD-F24706FCFCEC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7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66F21-DB1C-48AF-A07D-B052FBE6D770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6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十六进制表示（续）</a:t>
            </a:r>
          </a:p>
        </p:txBody>
      </p:sp>
      <p:graphicFrame>
        <p:nvGraphicFramePr>
          <p:cNvPr id="77279" name="Group 479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30728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32213764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5110460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0155434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888961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4379529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14470671"/>
                    </a:ext>
                  </a:extLst>
                </a:gridCol>
              </a:tblGrid>
              <a:tr h="833437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二进制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十六进制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十进制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二进制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十六进制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十进制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3685089"/>
                  </a:ext>
                </a:extLst>
              </a:tr>
              <a:tr h="46196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0x8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9170"/>
                  </a:ext>
                </a:extLst>
              </a:tr>
              <a:tr h="46196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0x9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7586088"/>
                  </a:ext>
                </a:extLst>
              </a:tr>
              <a:tr h="46196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0x2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0xA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521924"/>
                  </a:ext>
                </a:extLst>
              </a:tr>
              <a:tr h="46196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0011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0x3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0xB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160799"/>
                  </a:ext>
                </a:extLst>
              </a:tr>
              <a:tr h="46196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0x4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0xC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407241"/>
                  </a:ext>
                </a:extLst>
              </a:tr>
              <a:tr h="463550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0101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0x5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1101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0xD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931263"/>
                  </a:ext>
                </a:extLst>
              </a:tr>
              <a:tr h="46196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0x6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1110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0xE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650915"/>
                  </a:ext>
                </a:extLst>
              </a:tr>
              <a:tr h="46196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0111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0x7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1111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0xF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007508"/>
                  </a:ext>
                </a:extLst>
              </a:tr>
            </a:tbl>
          </a:graphicData>
        </a:graphic>
      </p:graphicFrame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55"/>
    </mc:Choice>
    <mc:Fallback>
      <p:transition spd="slow" advTm="71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43" x="4491038" y="3609975"/>
          <p14:tracePt t="21968" x="4471988" y="3609975"/>
          <p14:tracePt t="21988" x="4433888" y="3609975"/>
          <p14:tracePt t="22014" x="4386263" y="3614738"/>
          <p14:tracePt t="22051" x="4319588" y="3638550"/>
          <p14:tracePt t="22095" x="4262438" y="3676650"/>
          <p14:tracePt t="22100" x="4252913" y="3681413"/>
          <p14:tracePt t="22111" x="4229100" y="3695700"/>
          <p14:tracePt t="22141" x="4186238" y="3705225"/>
          <p14:tracePt t="22145" x="4171950" y="3709988"/>
          <p14:tracePt t="22194" x="4105275" y="3724275"/>
          <p14:tracePt t="22201" x="4090988" y="3729038"/>
          <p14:tracePt t="22206" x="4067175" y="3733800"/>
          <p14:tracePt t="22234" x="4000500" y="3757613"/>
          <p14:tracePt t="22237" x="3957638" y="3771900"/>
          <p14:tracePt t="22265" x="3829050" y="3814763"/>
          <p14:tracePt t="22287" x="3776663" y="3838575"/>
          <p14:tracePt t="22298" x="3767138" y="3838575"/>
          <p14:tracePt t="22315" x="3733800" y="3852863"/>
          <p14:tracePt t="22317" x="3709988" y="3862388"/>
          <p14:tracePt t="22328" x="3681413" y="3876675"/>
          <p14:tracePt t="22347" x="3619500" y="3895725"/>
          <p14:tracePt t="22390" x="3524250" y="3905250"/>
          <p14:tracePt t="22394" x="3505200" y="3905250"/>
          <p14:tracePt t="22410" x="3481388" y="3905250"/>
          <p14:tracePt t="22441" x="3362325" y="3924300"/>
          <p14:tracePt t="22467" x="3328988" y="3938588"/>
          <p14:tracePt t="22485" x="3186113" y="3971925"/>
          <p14:tracePt t="22513" x="3148013" y="3976688"/>
          <p14:tracePt t="22550" x="2971800" y="4010025"/>
          <p14:tracePt t="22608" x="2895600" y="4024313"/>
          <p14:tracePt t="22657" x="2819400" y="4043363"/>
          <p14:tracePt t="22687" x="2800350" y="4052888"/>
          <p14:tracePt t="22730" x="2719388" y="4095750"/>
          <p14:tracePt t="22734" x="2709863" y="4105275"/>
          <p14:tracePt t="22737" x="2700338" y="4114800"/>
          <p14:tracePt t="22782" x="2671763" y="4167188"/>
          <p14:tracePt t="22832" x="2667000" y="4186238"/>
          <p14:tracePt t="22889" x="2743200" y="4205288"/>
          <p14:tracePt t="22894" x="2790825" y="4210050"/>
          <p14:tracePt t="22910" x="2919413" y="4233863"/>
          <p14:tracePt t="22954" x="3614738" y="4310063"/>
          <p14:tracePt t="23016" x="4310063" y="4352925"/>
          <p14:tracePt t="23045" x="4529138" y="4352925"/>
          <p14:tracePt t="23048" x="4624388" y="4352925"/>
          <p14:tracePt t="23076" x="4881563" y="4352925"/>
          <p14:tracePt t="23082" x="4948238" y="4352925"/>
          <p14:tracePt t="23107" x="5072063" y="4352925"/>
          <p14:tracePt t="23113" x="5095875" y="4352925"/>
          <p14:tracePt t="23155" x="5210175" y="4348163"/>
          <p14:tracePt t="23185" x="5453063" y="4348163"/>
          <p14:tracePt t="23189" x="5510213" y="4338638"/>
          <p14:tracePt t="23203" x="5624513" y="4338638"/>
          <p14:tracePt t="23263" x="5710238" y="4324350"/>
          <p14:tracePt t="23317" x="5734050" y="4319588"/>
          <p14:tracePt t="23359" x="5791200" y="4319588"/>
          <p14:tracePt t="23363" x="5819775" y="4319588"/>
          <p14:tracePt t="23391" x="5929313" y="4319588"/>
          <p14:tracePt t="23421" x="5976938" y="4310063"/>
          <p14:tracePt t="23427" x="5981700" y="4310063"/>
          <p14:tracePt t="23435" x="5991225" y="4305300"/>
          <p14:tracePt t="23454" x="6015038" y="4300538"/>
          <p14:tracePt t="23467" x="6053138" y="4295775"/>
          <p14:tracePt t="23472" x="6091238" y="4291013"/>
          <p14:tracePt t="23489" x="6153150" y="4281488"/>
          <p14:tracePt t="23513" x="6243638" y="4271963"/>
          <p14:tracePt t="23546" x="6334125" y="4243388"/>
          <p14:tracePt t="23550" x="6343650" y="4233863"/>
          <p14:tracePt t="23578" x="6400800" y="4214813"/>
          <p14:tracePt t="23612" x="6462713" y="4200525"/>
          <p14:tracePt t="23638" x="6481763" y="4195763"/>
          <p14:tracePt t="23706" x="6553200" y="4167188"/>
          <p14:tracePt t="23748" x="6696075" y="4124325"/>
          <p14:tracePt t="23752" x="6729413" y="4105275"/>
          <p14:tracePt t="23794" x="6743700" y="4100513"/>
          <p14:tracePt t="23872" x="6796088" y="4100513"/>
          <p14:tracePt t="23878" x="6800850" y="4100513"/>
          <p14:tracePt t="24125" x="6791325" y="4148138"/>
          <p14:tracePt t="24175" x="6753225" y="4200525"/>
          <p14:tracePt t="24219" x="6748463" y="4205288"/>
          <p14:tracePt t="24266" x="6719888" y="4214813"/>
          <p14:tracePt t="24309" x="6705600" y="4224338"/>
          <p14:tracePt t="24516" x="6719888" y="4219575"/>
          <p14:tracePt t="24563" x="6777038" y="4200525"/>
          <p14:tracePt t="24609" x="6777038" y="4195763"/>
          <p14:tracePt t="24640" x="6796088" y="4186238"/>
          <p14:tracePt t="24675" x="6858000" y="4167188"/>
          <p14:tracePt t="24699" x="6867525" y="4162425"/>
          <p14:tracePt t="24732" x="6877050" y="4157663"/>
          <p14:tracePt t="24734" x="6881813" y="4152900"/>
          <p14:tracePt t="25969" x="6872288" y="4152900"/>
          <p14:tracePt t="25973" x="6867525" y="4152900"/>
          <p14:tracePt t="25981" x="6862763" y="4152900"/>
          <p14:tracePt t="26037" x="6800850" y="4152900"/>
          <p14:tracePt t="26047" x="6772275" y="4152900"/>
          <p14:tracePt t="26081" x="6591300" y="4152900"/>
          <p14:tracePt t="26125" x="6400800" y="4162425"/>
          <p14:tracePt t="26129" x="6386513" y="4167188"/>
          <p14:tracePt t="26171" x="6362700" y="4171950"/>
          <p14:tracePt t="26173" x="6353175" y="4176713"/>
          <p14:tracePt t="26203" x="6291263" y="4195763"/>
          <p14:tracePt t="26210" x="6272213" y="4200525"/>
          <p14:tracePt t="26225" x="6234113" y="4210050"/>
          <p14:tracePt t="26235" x="6215063" y="4210050"/>
          <p14:tracePt t="26248" x="6200775" y="4210050"/>
          <p14:tracePt t="26280" x="6186488" y="4214813"/>
          <p14:tracePt t="26285" x="6181725" y="4214813"/>
          <p14:tracePt t="26311" x="6119813" y="4214813"/>
          <p14:tracePt t="26356" x="5957888" y="4214813"/>
          <p14:tracePt t="26361" x="5943600" y="4214813"/>
          <p14:tracePt t="26391" x="5905500" y="4205288"/>
          <p14:tracePt t="26437" x="5876925" y="4191000"/>
          <p14:tracePt t="26468" x="5848350" y="4176713"/>
          <p14:tracePt t="26472" x="5848350" y="4171950"/>
          <p14:tracePt t="26497" x="5824538" y="4152900"/>
          <p14:tracePt t="26503" x="5810250" y="4138613"/>
          <p14:tracePt t="26547" x="5710238" y="4071938"/>
          <p14:tracePt t="26597" x="5648325" y="4033838"/>
          <p14:tracePt t="26600" x="5643563" y="4029075"/>
          <p14:tracePt t="26608" x="5634038" y="4024313"/>
          <p14:tracePt t="26623" x="5629275" y="4024313"/>
          <p14:tracePt t="26686" x="5610225" y="4024313"/>
          <p14:tracePt t="26728" x="5557838" y="4024313"/>
          <p14:tracePt t="26734" x="5553075" y="4024313"/>
          <p14:tracePt t="26748" x="5524500" y="4024313"/>
          <p14:tracePt t="26750" x="5514975" y="4029075"/>
          <p14:tracePt t="26769" x="5495925" y="4033838"/>
          <p14:tracePt t="26796" x="5476875" y="4038600"/>
          <p14:tracePt t="26896" x="5448300" y="4052888"/>
          <p14:tracePt t="26902" x="5443538" y="4057650"/>
          <p14:tracePt t="26910" x="5434013" y="4062413"/>
          <p14:tracePt t="26951" x="5395913" y="4076700"/>
          <p14:tracePt t="26956" x="5386388" y="4086225"/>
          <p14:tracePt t="26972" x="5367338" y="4090988"/>
          <p14:tracePt t="26997" x="5338763" y="4100513"/>
          <p14:tracePt t="27001" x="5334000" y="4105275"/>
          <p14:tracePt t="27033" x="5319713" y="4110038"/>
          <p14:tracePt t="27065" x="5310188" y="4114800"/>
          <p14:tracePt t="27092" x="5276850" y="4124325"/>
          <p14:tracePt t="27096" x="5272088" y="4129088"/>
          <p14:tracePt t="27137" x="5253038" y="4133850"/>
          <p14:tracePt t="27199" x="5224463" y="4143375"/>
          <p14:tracePt t="27204" x="5219700" y="4148138"/>
          <p14:tracePt t="27252" x="5214938" y="4152900"/>
          <p14:tracePt t="27404" x="5214938" y="4162425"/>
          <p14:tracePt t="27434" x="5214938" y="4167188"/>
          <p14:tracePt t="27656" x="5214938" y="4171950"/>
          <p14:tracePt t="27778" x="5233988" y="4171950"/>
          <p14:tracePt t="27812" x="5338763" y="4171950"/>
          <p14:tracePt t="27815" x="5367338" y="4171950"/>
          <p14:tracePt t="27832" x="5410200" y="4171950"/>
          <p14:tracePt t="27858" x="5457825" y="4171950"/>
          <p14:tracePt t="27860" x="5472113" y="4171950"/>
          <p14:tracePt t="27881" x="5481638" y="4171950"/>
          <p14:tracePt t="28377" x="5895975" y="4186238"/>
          <p14:tracePt t="28379" x="5981700" y="4186238"/>
          <p14:tracePt t="28424" x="6410325" y="4186238"/>
          <p14:tracePt t="28452" x="6562725" y="4186238"/>
          <p14:tracePt t="28456" x="6619875" y="4186238"/>
          <p14:tracePt t="28485" x="6858000" y="4186238"/>
          <p14:tracePt t="28521" x="6991350" y="4181475"/>
          <p14:tracePt t="28553" x="6996113" y="4181475"/>
          <p14:tracePt t="28638" x="7010400" y="4181475"/>
          <p14:tracePt t="28684" x="7015163" y="4181475"/>
          <p14:tracePt t="28743" x="7034213" y="4176713"/>
          <p14:tracePt t="28817" x="7058025" y="4162425"/>
          <p14:tracePt t="28844" x="7067550" y="4162425"/>
          <p14:tracePt t="28944" x="7072313" y="4152900"/>
          <p14:tracePt t="29126" x="7072313" y="4148138"/>
          <p14:tracePt t="29171" x="7043738" y="4129088"/>
          <p14:tracePt t="29189" x="7029450" y="4129088"/>
          <p14:tracePt t="29217" x="7019925" y="4124325"/>
          <p14:tracePt t="29222" x="7015163" y="4124325"/>
          <p14:tracePt t="29249" x="7010400" y="4124325"/>
          <p14:tracePt t="29286" x="7000875" y="4124325"/>
          <p14:tracePt t="29358" x="6981825" y="4124325"/>
          <p14:tracePt t="29361" x="6977063" y="4124325"/>
          <p14:tracePt t="29390" x="6962775" y="4124325"/>
          <p14:tracePt t="29436" x="6958013" y="4124325"/>
          <p14:tracePt t="29527" x="6953250" y="4124325"/>
          <p14:tracePt t="30191" x="6943725" y="4095750"/>
          <p14:tracePt t="30195" x="6943725" y="4090988"/>
          <p14:tracePt t="30237" x="6934200" y="4057650"/>
          <p14:tracePt t="30279" x="6934200" y="4043363"/>
          <p14:tracePt t="30311" x="6929438" y="4019550"/>
          <p14:tracePt t="30375" x="6929438" y="3990975"/>
          <p14:tracePt t="30382" x="6929438" y="3981450"/>
          <p14:tracePt t="30444" x="6929438" y="3876675"/>
          <p14:tracePt t="30497" x="6929438" y="3867150"/>
          <p14:tracePt t="30679" x="6929438" y="3862388"/>
          <p14:tracePt t="30923" x="6929438" y="3905250"/>
          <p14:tracePt t="30930" x="6929438" y="3910013"/>
          <p14:tracePt t="30936" x="6929438" y="3914775"/>
          <p14:tracePt t="30944" x="6929438" y="3924300"/>
          <p14:tracePt t="30952" x="6929438" y="3929063"/>
          <p14:tracePt t="30959" x="6929438" y="3933825"/>
          <p14:tracePt t="31002" x="6929438" y="3938588"/>
          <p14:tracePt t="31077" x="6929438" y="3957638"/>
          <p14:tracePt t="31109" x="6924675" y="3971925"/>
          <p14:tracePt t="31171" x="6924675" y="3986213"/>
          <p14:tracePt t="31202" x="6919913" y="4005263"/>
          <p14:tracePt t="31245" x="6919913" y="4014788"/>
          <p14:tracePt t="31284" x="6919913" y="4019550"/>
          <p14:tracePt t="31324" x="6919913" y="4033838"/>
          <p14:tracePt t="31360" x="6915150" y="4062413"/>
          <p14:tracePt t="31378" x="6915150" y="4071938"/>
          <p14:tracePt t="31421" x="6915150" y="4081463"/>
          <p14:tracePt t="31426" x="6915150" y="4090988"/>
          <p14:tracePt t="31434" x="6915150" y="4095750"/>
          <p14:tracePt t="31468" x="6910388" y="4114800"/>
          <p14:tracePt t="31482" x="6910388" y="4119563"/>
          <p14:tracePt t="31487" x="6910388" y="4124325"/>
          <p14:tracePt t="31527" x="6910388" y="4138613"/>
          <p14:tracePt t="31532" x="6910388" y="4143375"/>
          <p14:tracePt t="31548" x="6905625" y="4152900"/>
          <p14:tracePt t="31591" x="6905625" y="4157663"/>
          <p14:tracePt t="31628" x="6900863" y="4176713"/>
          <p14:tracePt t="31780" x="6900863" y="4181475"/>
          <p14:tracePt t="31799" x="6896100" y="4195763"/>
          <p14:tracePt t="31842" x="6896100" y="4200525"/>
          <p14:tracePt t="31973" x="6881813" y="4214813"/>
          <p14:tracePt t="32015" x="6867525" y="4229100"/>
          <p14:tracePt t="32044" x="6862763" y="4233863"/>
          <p14:tracePt t="32129" x="6853238" y="4238625"/>
          <p14:tracePt t="32529" x="6815138" y="4243388"/>
          <p14:tracePt t="32547" x="6786563" y="4243388"/>
          <p14:tracePt t="32576" x="6781800" y="4243388"/>
          <p14:tracePt t="32738" x="6781800" y="4233863"/>
          <p14:tracePt t="32780" x="6781800" y="4224338"/>
          <p14:tracePt t="32794" x="6781800" y="4219575"/>
          <p14:tracePt t="32828" x="6781800" y="4200525"/>
          <p14:tracePt t="32861" x="6781800" y="4181475"/>
          <p14:tracePt t="32866" x="6786563" y="4176713"/>
          <p14:tracePt t="32982" x="6786563" y="4171950"/>
          <p14:tracePt t="33063" x="6791325" y="4157663"/>
          <p14:tracePt t="33112" x="6791325" y="4148138"/>
          <p14:tracePt t="33334" x="6753225" y="4152900"/>
          <p14:tracePt t="33336" x="6734175" y="4162425"/>
          <p14:tracePt t="33385" x="6653213" y="4176713"/>
          <p14:tracePt t="33391" x="6634163" y="4181475"/>
          <p14:tracePt t="33394" x="6619875" y="4181475"/>
          <p14:tracePt t="33411" x="6572250" y="4186238"/>
          <p14:tracePt t="33421" x="6543675" y="4186238"/>
          <p14:tracePt t="33437" x="6496050" y="4186238"/>
          <p14:tracePt t="33442" x="6438900" y="4186238"/>
          <p14:tracePt t="33452" x="6410325" y="4186238"/>
          <p14:tracePt t="33474" x="6257925" y="4186238"/>
          <p14:tracePt t="33481" x="6229350" y="4186238"/>
          <p14:tracePt t="33487" x="6191250" y="4186238"/>
          <p14:tracePt t="33495" x="6157913" y="4186238"/>
          <p14:tracePt t="33504" x="6129338" y="4186238"/>
          <p14:tracePt t="33530" x="6048375" y="4191000"/>
          <p14:tracePt t="33563" x="5938838" y="4195763"/>
          <p14:tracePt t="33595" x="5857875" y="4205288"/>
          <p14:tracePt t="33614" x="5805488" y="4205288"/>
          <p14:tracePt t="33643" x="5767388" y="4205288"/>
          <p14:tracePt t="33673" x="5691188" y="4205288"/>
          <p14:tracePt t="33704" x="5638800" y="4205288"/>
          <p14:tracePt t="33748" x="5629275" y="4205288"/>
          <p14:tracePt t="33878" x="5624513" y="4176713"/>
          <p14:tracePt t="33904" x="5610225" y="4152900"/>
          <p14:tracePt t="33909" x="5605463" y="4148138"/>
          <p14:tracePt t="33954" x="5595938" y="4124325"/>
          <p14:tracePt t="33997" x="5581650" y="4100513"/>
          <p14:tracePt t="34046" x="5572125" y="4076700"/>
          <p14:tracePt t="34048" x="5562600" y="4071938"/>
          <p14:tracePt t="34095" x="5548313" y="4057650"/>
          <p14:tracePt t="34127" x="5529263" y="4043363"/>
          <p14:tracePt t="34151" x="5510213" y="4038600"/>
          <p14:tracePt t="34184" x="5453063" y="4010025"/>
          <p14:tracePt t="34219" x="5395913" y="3971925"/>
          <p14:tracePt t="34250" x="5324475" y="3924300"/>
          <p14:tracePt t="34278" x="5305425" y="3914775"/>
          <p14:tracePt t="34295" x="5272088" y="3895725"/>
          <p14:tracePt t="34329" x="5224463" y="3871913"/>
          <p14:tracePt t="34357" x="5138738" y="3843338"/>
          <p14:tracePt t="34377" x="5119688" y="3838575"/>
          <p14:tracePt t="34419" x="5086350" y="3829050"/>
          <p14:tracePt t="34423" x="5076825" y="3829050"/>
          <p14:tracePt t="34472" x="5048250" y="3829050"/>
          <p14:tracePt t="34500" x="4962525" y="3843338"/>
          <p14:tracePt t="34529" x="4924425" y="3852863"/>
          <p14:tracePt t="34535" x="4919663" y="3852863"/>
          <p14:tracePt t="34576" x="4900613" y="3862388"/>
          <p14:tracePt t="34582" x="4895850" y="3867150"/>
          <p14:tracePt t="34626" x="4857750" y="3886200"/>
          <p14:tracePt t="34655" x="4843463" y="3895725"/>
          <p14:tracePt t="34683" x="4833938" y="3900488"/>
          <p14:tracePt t="34699" x="4833938" y="3905250"/>
          <p14:tracePt t="34703" x="4833938" y="3910013"/>
          <p14:tracePt t="34737" x="4824413" y="3914775"/>
          <p14:tracePt t="34779" x="4810125" y="3938588"/>
          <p14:tracePt t="34810" x="4805363" y="3948113"/>
          <p14:tracePt t="34847" x="4805363" y="3962400"/>
          <p14:tracePt t="34849" x="4800600" y="3971925"/>
          <p14:tracePt t="34857" x="4800600" y="3976688"/>
          <p14:tracePt t="34875" x="4800600" y="3981450"/>
          <p14:tracePt t="34923" x="4800600" y="4005263"/>
          <p14:tracePt t="34954" x="4800600" y="4014788"/>
          <p14:tracePt t="34986" x="4800600" y="4024313"/>
          <p14:tracePt t="35019" x="4800600" y="4029075"/>
          <p14:tracePt t="35097" x="4881563" y="4057650"/>
          <p14:tracePt t="35106" x="4910138" y="4067175"/>
          <p14:tracePt t="35155" x="5062538" y="4095750"/>
          <p14:tracePt t="35186" x="5076825" y="4100513"/>
          <p14:tracePt t="35189" x="5081588" y="4100513"/>
          <p14:tracePt t="35245" x="5162550" y="4100513"/>
          <p14:tracePt t="35248" x="5176838" y="4100513"/>
          <p14:tracePt t="35282" x="5238750" y="4110038"/>
          <p14:tracePt t="35284" x="5257800" y="4114800"/>
          <p14:tracePt t="35325" x="5286375" y="4124325"/>
          <p14:tracePt t="35358" x="5291138" y="4124325"/>
          <p14:tracePt t="35409" x="5310188" y="4110038"/>
          <p14:tracePt t="35438" x="5314950" y="4100513"/>
          <p14:tracePt t="35451" x="5319713" y="4095750"/>
          <p14:tracePt t="35499" x="5324475" y="4090988"/>
          <p14:tracePt t="35779" x="5348288" y="4086225"/>
          <p14:tracePt t="35782" x="5353050" y="4086225"/>
          <p14:tracePt t="35818" x="5372100" y="4081463"/>
          <p14:tracePt t="35858" x="5424488" y="4071938"/>
          <p14:tracePt t="35894" x="5548313" y="4067175"/>
          <p14:tracePt t="35943" x="5657850" y="4067175"/>
          <p14:tracePt t="35948" x="5734050" y="4067175"/>
          <p14:tracePt t="35955" x="5810250" y="4067175"/>
          <p14:tracePt t="35972" x="5991225" y="4067175"/>
          <p14:tracePt t="35976" x="6086475" y="4067175"/>
          <p14:tracePt t="35984" x="6153150" y="4067175"/>
          <p14:tracePt t="35991" x="6219825" y="4067175"/>
          <p14:tracePt t="36001" x="6267450" y="4067175"/>
          <p14:tracePt t="36030" x="6381750" y="4067175"/>
          <p14:tracePt t="36034" x="6396038" y="4067175"/>
          <p14:tracePt t="36047" x="6410325" y="4067175"/>
          <p14:tracePt t="36074" x="6477000" y="4062413"/>
          <p14:tracePt t="36080" x="6515100" y="4062413"/>
          <p14:tracePt t="36110" x="6600825" y="4052888"/>
          <p14:tracePt t="36138" x="6719888" y="4052888"/>
          <p14:tracePt t="36143" x="6757988" y="4052888"/>
          <p14:tracePt t="36171" x="6948488" y="4052888"/>
          <p14:tracePt t="36205" x="7043738" y="4052888"/>
          <p14:tracePt t="36207" x="7048500" y="4052888"/>
          <p14:tracePt t="36489" x="6986588" y="4076700"/>
          <p14:tracePt t="36516" x="6929438" y="4090988"/>
          <p14:tracePt t="36545" x="6886575" y="4095750"/>
          <p14:tracePt t="36563" x="6772275" y="4110038"/>
          <p14:tracePt t="36594" x="6643688" y="4110038"/>
          <p14:tracePt t="36598" x="6596063" y="4110038"/>
          <p14:tracePt t="36640" x="6386513" y="4110038"/>
          <p14:tracePt t="36644" x="6329363" y="4110038"/>
          <p14:tracePt t="36660" x="6234113" y="4110038"/>
          <p14:tracePt t="36691" x="6091238" y="4110038"/>
          <p14:tracePt t="36715" x="6038850" y="4110038"/>
          <p14:tracePt t="36746" x="5867400" y="4110038"/>
          <p14:tracePt t="36783" x="5791200" y="4110038"/>
          <p14:tracePt t="36810" x="5719763" y="4110038"/>
          <p14:tracePt t="36816" x="5700713" y="4110038"/>
          <p14:tracePt t="36847" x="5648325" y="4110038"/>
          <p14:tracePt t="36887" x="5548313" y="4100513"/>
          <p14:tracePt t="36923" x="5495925" y="4095750"/>
          <p14:tracePt t="36950" x="5472113" y="4095750"/>
          <p14:tracePt t="36985" x="5429250" y="4090988"/>
          <p14:tracePt t="37015" x="5376863" y="4081463"/>
          <p14:tracePt t="37018" x="5362575" y="4081463"/>
          <p14:tracePt t="37044" x="5334000" y="4076700"/>
          <p14:tracePt t="37061" x="5329238" y="4076700"/>
          <p14:tracePt t="37216" x="5376863" y="4076700"/>
          <p14:tracePt t="37222" x="5395913" y="4076700"/>
          <p14:tracePt t="37248" x="5500688" y="4076700"/>
          <p14:tracePt t="37284" x="5762625" y="4081463"/>
          <p14:tracePt t="37295" x="5819775" y="4081463"/>
          <p14:tracePt t="37311" x="5886450" y="4081463"/>
          <p14:tracePt t="37317" x="5915025" y="4081463"/>
          <p14:tracePt t="37327" x="5943600" y="4081463"/>
          <p14:tracePt t="37342" x="5991225" y="4081463"/>
          <p14:tracePt t="37344" x="6029325" y="4081463"/>
          <p14:tracePt t="37358" x="6138863" y="4081463"/>
          <p14:tracePt t="37364" x="6186488" y="4081463"/>
          <p14:tracePt t="37386" x="6386513" y="4095750"/>
          <p14:tracePt t="37393" x="6443663" y="4100513"/>
          <p14:tracePt t="37406" x="6481763" y="4100513"/>
          <p14:tracePt t="37409" x="6572250" y="4119563"/>
          <p14:tracePt t="37436" x="6762750" y="4133850"/>
          <p14:tracePt t="37441" x="6781800" y="4133850"/>
          <p14:tracePt t="37470" x="6810375" y="4133850"/>
          <p14:tracePt t="37544" x="6824663" y="4133850"/>
          <p14:tracePt t="37596" x="6829425" y="4133850"/>
          <p14:tracePt t="38092" x="6829425" y="4124325"/>
          <p14:tracePt t="39662" x="6800850" y="4124325"/>
          <p14:tracePt t="39668" x="6777038" y="4124325"/>
          <p14:tracePt t="39672" x="6748463" y="4124325"/>
          <p14:tracePt t="39688" x="6681788" y="4124325"/>
          <p14:tracePt t="39712" x="6548438" y="4124325"/>
          <p14:tracePt t="39749" x="6257925" y="4124325"/>
          <p14:tracePt t="39781" x="6148388" y="4124325"/>
          <p14:tracePt t="39785" x="6110288" y="4124325"/>
          <p14:tracePt t="39828" x="5948363" y="4133850"/>
          <p14:tracePt t="39831" x="5910263" y="4133850"/>
          <p14:tracePt t="39847" x="5862638" y="4133850"/>
          <p14:tracePt t="39876" x="5743575" y="4133850"/>
          <p14:tracePt t="39905" x="5695950" y="4133850"/>
          <p14:tracePt t="39924" x="5629275" y="4133850"/>
          <p14:tracePt t="39949" x="5600700" y="4133850"/>
          <p14:tracePt t="39953" x="5581650" y="4133850"/>
          <p14:tracePt t="40018" x="5548313" y="4114800"/>
          <p14:tracePt t="40061" x="5505450" y="4048125"/>
          <p14:tracePt t="40065" x="5491163" y="4038600"/>
          <p14:tracePt t="40114" x="5414963" y="3981450"/>
          <p14:tracePt t="40116" x="5405438" y="3971925"/>
          <p14:tracePt t="40140" x="5376863" y="3943350"/>
          <p14:tracePt t="40188" x="5334000" y="3905250"/>
          <p14:tracePt t="40233" x="5291138" y="3886200"/>
          <p14:tracePt t="40235" x="5291138" y="3881438"/>
          <p14:tracePt t="40266" x="5262563" y="3876675"/>
          <p14:tracePt t="40294" x="5243513" y="3871913"/>
          <p14:tracePt t="40299" x="5233988" y="3871913"/>
          <p14:tracePt t="40324" x="5200650" y="3867150"/>
          <p14:tracePt t="40328" x="5186363" y="3867150"/>
          <p14:tracePt t="40357" x="5129213" y="3862388"/>
          <p14:tracePt t="40364" x="5114925" y="3862388"/>
          <p14:tracePt t="40449" x="5019675" y="3857625"/>
          <p14:tracePt t="40494" x="4914900" y="3857625"/>
          <p14:tracePt t="40500" x="4895850" y="3857625"/>
          <p14:tracePt t="40526" x="4857750" y="3857625"/>
          <p14:tracePt t="40529" x="4852988" y="3857625"/>
          <p14:tracePt t="40547" x="4848225" y="3857625"/>
          <p14:tracePt t="40596" x="4833938" y="3867150"/>
          <p14:tracePt t="40640" x="4819650" y="3886200"/>
          <p14:tracePt t="40688" x="4791075" y="3948113"/>
          <p14:tracePt t="40717" x="4772025" y="3986213"/>
          <p14:tracePt t="40748" x="4767263" y="4019550"/>
          <p14:tracePt t="40795" x="4800600" y="4076700"/>
          <p14:tracePt t="40800" x="4814888" y="4086225"/>
          <p14:tracePt t="40840" x="4857750" y="4124325"/>
          <p14:tracePt t="40844" x="4867275" y="4133850"/>
          <p14:tracePt t="40865" x="4895850" y="4157663"/>
          <p14:tracePt t="40905" x="4986338" y="4205288"/>
          <p14:tracePt t="40910" x="5014913" y="4219575"/>
          <p14:tracePt t="40937" x="5119688" y="4252913"/>
          <p14:tracePt t="40941" x="5162550" y="4257675"/>
          <p14:tracePt t="40956" x="5224463" y="4271963"/>
          <p14:tracePt t="40998" x="5319713" y="4276725"/>
          <p14:tracePt t="41000" x="5334000" y="4276725"/>
          <p14:tracePt t="41015" x="5353050" y="4276725"/>
          <p14:tracePt t="41058" x="5381625" y="4276725"/>
          <p14:tracePt t="41095" x="5429250" y="4252913"/>
          <p14:tracePt t="41123" x="5495925" y="4238625"/>
          <p14:tracePt t="41156" x="5543550" y="4224338"/>
          <p14:tracePt t="41158" x="5548313" y="4219575"/>
          <p14:tracePt t="41185" x="5548313" y="4210050"/>
          <p14:tracePt t="41203" x="5557838" y="4195763"/>
          <p14:tracePt t="41229" x="5572125" y="4176713"/>
          <p14:tracePt t="41278" x="5591175" y="4129088"/>
          <p14:tracePt t="41310" x="5591175" y="4071938"/>
          <p14:tracePt t="41317" x="5591175" y="4057650"/>
          <p14:tracePt t="41344" x="5591175" y="4043363"/>
          <p14:tracePt t="41348" x="5591175" y="4033838"/>
          <p14:tracePt t="41388" x="5586413" y="4029075"/>
          <p14:tracePt t="41424" x="5557838" y="4014788"/>
          <p14:tracePt t="41467" x="5472113" y="3990975"/>
          <p14:tracePt t="41498" x="5381625" y="3976688"/>
          <p14:tracePt t="41502" x="5362575" y="3971925"/>
          <p14:tracePt t="41534" x="5319713" y="3957638"/>
          <p14:tracePt t="41579" x="5276850" y="3957638"/>
          <p14:tracePt t="41624" x="5243513" y="3957638"/>
          <p14:tracePt t="41655" x="5219700" y="3957638"/>
          <p14:tracePt t="41660" x="5210175" y="3957638"/>
          <p14:tracePt t="41676" x="5186363" y="3957638"/>
          <p14:tracePt t="41705" x="5148263" y="3957638"/>
          <p14:tracePt t="41748" x="5119688" y="3957638"/>
          <p14:tracePt t="41795" x="5067300" y="3981450"/>
          <p14:tracePt t="41856" x="5062538" y="3990975"/>
          <p14:tracePt t="41876" x="5057775" y="3995738"/>
          <p14:tracePt t="41905" x="5048250" y="4024313"/>
          <p14:tracePt t="41908" x="5043488" y="4033838"/>
          <p14:tracePt t="41939" x="5038725" y="4062413"/>
          <p14:tracePt t="41967" x="5038725" y="4076700"/>
          <p14:tracePt t="42005" x="5038725" y="4095750"/>
          <p14:tracePt t="42013" x="5038725" y="4105275"/>
          <p14:tracePt t="42049" x="5043488" y="4124325"/>
          <p14:tracePt t="42051" x="5043488" y="4129088"/>
          <p14:tracePt t="42093" x="5057775" y="4143375"/>
          <p14:tracePt t="42096" x="5062538" y="4148138"/>
          <p14:tracePt t="42160" x="5186363" y="4205288"/>
          <p14:tracePt t="42189" x="5276850" y="4210050"/>
          <p14:tracePt t="42193" x="5286375" y="4210050"/>
          <p14:tracePt t="42201" x="5291138" y="4210050"/>
          <p14:tracePt t="42217" x="5295900" y="4210050"/>
          <p14:tracePt t="42259" x="5324475" y="4205288"/>
          <p14:tracePt t="42263" x="5338763" y="4195763"/>
          <p14:tracePt t="42283" x="5410200" y="4186238"/>
          <p14:tracePt t="42325" x="5524500" y="4171950"/>
          <p14:tracePt t="42328" x="5543550" y="4162425"/>
          <p14:tracePt t="42344" x="5553075" y="4162425"/>
          <p14:tracePt t="42388" x="5600700" y="4148138"/>
          <p14:tracePt t="42420" x="5610225" y="4138613"/>
          <p14:tracePt t="42425" x="5614988" y="4133850"/>
          <p14:tracePt t="42466" x="5629275" y="4110038"/>
          <p14:tracePt t="42469" x="5634038" y="4100513"/>
          <p14:tracePt t="42494" x="5638800" y="4086225"/>
          <p14:tracePt t="42530" x="5643563" y="4038600"/>
          <p14:tracePt t="42564" x="5643563" y="4010025"/>
          <p14:tracePt t="42596" x="5629275" y="3986213"/>
          <p14:tracePt t="42624" x="5610225" y="3971925"/>
          <p14:tracePt t="42628" x="5600700" y="3967163"/>
          <p14:tracePt t="42656" x="5572125" y="3957638"/>
          <p14:tracePt t="42658" x="5567363" y="3957638"/>
          <p14:tracePt t="42701" x="5448300" y="3938588"/>
          <p14:tracePt t="42705" x="5429250" y="3933825"/>
          <p14:tracePt t="42745" x="5305425" y="3910013"/>
          <p14:tracePt t="42749" x="5291138" y="3905250"/>
          <p14:tracePt t="42782" x="5253038" y="3895725"/>
          <p14:tracePt t="42799" x="5210175" y="3895725"/>
          <p14:tracePt t="42841" x="5167313" y="3895725"/>
          <p14:tracePt t="42845" x="5038725" y="3895725"/>
          <p14:tracePt t="42860" x="5014913" y="3895725"/>
          <p14:tracePt t="42902" x="4986338" y="3895725"/>
          <p14:tracePt t="42936" x="4957763" y="3905250"/>
          <p14:tracePt t="42971" x="4948238" y="3910013"/>
          <p14:tracePt t="42973" x="4948238" y="3914775"/>
          <p14:tracePt t="43013" x="4929188" y="3938588"/>
          <p14:tracePt t="43016" x="4924425" y="3938588"/>
          <p14:tracePt t="43045" x="4919663" y="3948113"/>
          <p14:tracePt t="43095" x="4910138" y="3986213"/>
          <p14:tracePt t="43102" x="4905375" y="3995738"/>
          <p14:tracePt t="43140" x="4900613" y="4029075"/>
          <p14:tracePt t="43170" x="4900613" y="4038600"/>
          <p14:tracePt t="43216" x="4900613" y="4057650"/>
          <p14:tracePt t="43252" x="4953000" y="4090988"/>
          <p14:tracePt t="43262" x="4976813" y="4095750"/>
          <p14:tracePt t="43265" x="5014913" y="4110038"/>
          <p14:tracePt t="43282" x="5067300" y="4124325"/>
          <p14:tracePt t="43309" x="5133975" y="4143375"/>
          <p14:tracePt t="43312" x="5143500" y="4148138"/>
          <p14:tracePt t="43329" x="5176838" y="4167188"/>
          <p14:tracePt t="43364" x="5224463" y="4186238"/>
          <p14:tracePt t="43406" x="5291138" y="4191000"/>
          <p14:tracePt t="43434" x="5300663" y="4191000"/>
          <p14:tracePt t="43454" x="5314950" y="4191000"/>
          <p14:tracePt t="43461" x="5324475" y="4191000"/>
          <p14:tracePt t="43520" x="5376863" y="4191000"/>
          <p14:tracePt t="43591" x="5391150" y="4186238"/>
          <p14:tracePt t="43607" x="5400675" y="4181475"/>
          <p14:tracePt t="43671" x="5424488" y="4176713"/>
          <p14:tracePt t="43701" x="5453063" y="4167188"/>
          <p14:tracePt t="44474" x="5791200" y="4176713"/>
          <p14:tracePt t="44485" x="5876925" y="4171950"/>
          <p14:tracePt t="44528" x="6172200" y="4157663"/>
          <p14:tracePt t="44534" x="6205538" y="4148138"/>
          <p14:tracePt t="44577" x="6248400" y="4143375"/>
          <p14:tracePt t="44638" x="6291263" y="4143375"/>
          <p14:tracePt t="44672" x="6338888" y="4133850"/>
          <p14:tracePt t="44688" x="6357938" y="4129088"/>
          <p14:tracePt t="44732" x="6415088" y="4100513"/>
          <p14:tracePt t="44736" x="6424613" y="4095750"/>
          <p14:tracePt t="44765" x="6481763" y="4071938"/>
          <p14:tracePt t="44785" x="6505575" y="4062413"/>
          <p14:tracePt t="44810" x="6510338" y="4048125"/>
          <p14:tracePt t="44854" x="6515100" y="4043363"/>
          <p14:tracePt t="44968" x="6538913" y="4024313"/>
          <p14:tracePt t="45015" x="6577013" y="3986213"/>
          <p14:tracePt t="45044" x="6634163" y="3914775"/>
          <p14:tracePt t="45049" x="6648450" y="3895725"/>
          <p14:tracePt t="45065" x="6700838" y="3824288"/>
          <p14:tracePt t="45123" x="6767513" y="3681413"/>
          <p14:tracePt t="45156" x="6848475" y="3533775"/>
          <p14:tracePt t="45208" x="6905625" y="3419475"/>
          <p14:tracePt t="45262" x="6919913" y="3381375"/>
          <p14:tracePt t="45279" x="6929438" y="3357563"/>
          <p14:tracePt t="45297" x="6938963" y="3324225"/>
          <p14:tracePt t="45300" x="6943725" y="3309938"/>
          <p14:tracePt t="45344" x="6948488" y="3224213"/>
          <p14:tracePt t="45374" x="6948488" y="3148013"/>
          <p14:tracePt t="45405" x="6948488" y="3067050"/>
          <p14:tracePt t="45411" x="6948488" y="3052763"/>
          <p14:tracePt t="45421" x="6948488" y="3033713"/>
          <p14:tracePt t="45437" x="6948488" y="2995613"/>
          <p14:tracePt t="45467" x="6943725" y="2957513"/>
          <p14:tracePt t="45471" x="6943725" y="2952750"/>
          <p14:tracePt t="45489" x="6938963" y="2938463"/>
          <p14:tracePt t="45520" x="6934200" y="2909888"/>
          <p14:tracePt t="45527" x="6929438" y="2900363"/>
          <p14:tracePt t="45532" x="6924675" y="2886075"/>
          <p14:tracePt t="45559" x="6905625" y="2838450"/>
          <p14:tracePt t="45563" x="6896100" y="2824163"/>
          <p14:tracePt t="45594" x="6862763" y="2771775"/>
          <p14:tracePt t="45599" x="6858000" y="2757488"/>
          <p14:tracePt t="45609" x="6853238" y="2738438"/>
          <p14:tracePt t="45629" x="6853238" y="2700338"/>
          <p14:tracePt t="45657" x="6843713" y="2662238"/>
          <p14:tracePt t="45660" x="6834188" y="2633663"/>
          <p14:tracePt t="45665" x="6834188" y="2628900"/>
          <p14:tracePt t="45684" x="6829425" y="2619375"/>
          <p14:tracePt t="45845" x="6824663" y="2681288"/>
          <p14:tracePt t="45876" x="6824663" y="2714625"/>
          <p14:tracePt t="45908" x="6819900" y="2747963"/>
          <p14:tracePt t="45916" x="6815138" y="2757488"/>
          <p14:tracePt t="45951" x="6815138" y="2776538"/>
          <p14:tracePt t="45982" x="6805613" y="2890838"/>
          <p14:tracePt t="45986" x="6800850" y="2909888"/>
          <p14:tracePt t="45989" x="6800850" y="2928938"/>
          <p14:tracePt t="46014" x="6796088" y="2967038"/>
          <p14:tracePt t="46018" x="6796088" y="2981325"/>
          <p14:tracePt t="46031" x="6796088" y="2986088"/>
          <p14:tracePt t="46032" x="6796088" y="2995613"/>
          <p14:tracePt t="46060" x="6796088" y="3014663"/>
          <p14:tracePt t="46175" x="6796088" y="3048000"/>
          <p14:tracePt t="46221" x="6796088" y="3119438"/>
          <p14:tracePt t="46267" x="6796088" y="3248025"/>
          <p14:tracePt t="46299" x="6791325" y="3386138"/>
          <p14:tracePt t="46327" x="6791325" y="3471863"/>
          <p14:tracePt t="46377" x="6791325" y="3681413"/>
          <p14:tracePt t="46379" x="6791325" y="3709988"/>
          <p14:tracePt t="46388" x="6791325" y="3729038"/>
          <p14:tracePt t="46404" x="6791325" y="3757613"/>
          <p14:tracePt t="46440" x="6786563" y="3862388"/>
          <p14:tracePt t="46446" x="6786563" y="3871913"/>
          <p14:tracePt t="46455" x="6786563" y="3886200"/>
          <p14:tracePt t="46471" x="6786563" y="3905250"/>
          <p14:tracePt t="46496" x="6786563" y="3919538"/>
          <p14:tracePt t="46501" x="6786563" y="3924300"/>
          <p14:tracePt t="46533" x="6786563" y="3943350"/>
          <p14:tracePt t="46536" x="6786563" y="3952875"/>
          <p14:tracePt t="46580" x="6767513" y="4024313"/>
          <p14:tracePt t="46607" x="6767513" y="4067175"/>
          <p14:tracePt t="46611" x="6767513" y="4071938"/>
          <p14:tracePt t="46661" x="6767513" y="4133850"/>
          <p14:tracePt t="46665" x="6767513" y="4143375"/>
          <p14:tracePt t="46687" x="6762750" y="4191000"/>
          <p14:tracePt t="46735" x="6762750" y="4333875"/>
          <p14:tracePt t="46738" x="6762750" y="4367213"/>
          <p14:tracePt t="46757" x="6762750" y="4410075"/>
          <p14:tracePt t="46760" x="6762750" y="4429125"/>
          <p14:tracePt t="46773" x="6762750" y="4448175"/>
          <p14:tracePt t="46781" x="6762750" y="4462463"/>
          <p14:tracePt t="46786" x="6762750" y="4471988"/>
          <p14:tracePt t="46797" x="6762750" y="4495800"/>
          <p14:tracePt t="46815" x="6762750" y="4548188"/>
          <p14:tracePt t="46842" x="6757988" y="4614863"/>
          <p14:tracePt t="46845" x="6757988" y="4629150"/>
          <p14:tracePt t="46872" x="6753225" y="4662488"/>
          <p14:tracePt t="46878" x="6753225" y="4672013"/>
          <p14:tracePt t="46881" x="6753225" y="4681538"/>
          <p14:tracePt t="46890" x="6753225" y="4686300"/>
          <p14:tracePt t="46907" x="6753225" y="4695825"/>
          <p14:tracePt t="46936" x="6753225" y="4738688"/>
          <p14:tracePt t="46941" x="6753225" y="4748213"/>
          <p14:tracePt t="46987" x="6753225" y="4838700"/>
          <p14:tracePt t="47032" x="6753225" y="4976813"/>
          <p14:tracePt t="47064" x="6767513" y="5076825"/>
          <p14:tracePt t="47093" x="6767513" y="5219700"/>
          <p14:tracePt t="47144" x="6748463" y="5519738"/>
          <p14:tracePt t="47150" x="6748463" y="5567363"/>
          <p14:tracePt t="47155" x="6748463" y="5614988"/>
          <p14:tracePt t="47159" x="6748463" y="5662613"/>
          <p14:tracePt t="47168" x="6748463" y="5710238"/>
          <p14:tracePt t="47189" x="6753225" y="5800725"/>
          <p14:tracePt t="47195" x="6753225" y="5838825"/>
          <p14:tracePt t="47210" x="6753225" y="5915025"/>
          <p14:tracePt t="47248" x="6753225" y="6034088"/>
          <p14:tracePt t="47278" x="6753225" y="6057900"/>
          <p14:tracePt t="47297" x="6753225" y="6076950"/>
          <p14:tracePt t="47498" x="6753225" y="6062663"/>
          <p14:tracePt t="47535" x="6753225" y="6038850"/>
          <p14:tracePt t="47580" x="6757988" y="5957888"/>
          <p14:tracePt t="47625" x="6762750" y="5895975"/>
          <p14:tracePt t="47654" x="6772275" y="5781675"/>
          <p14:tracePt t="47670" x="6772275" y="5715000"/>
          <p14:tracePt t="47700" x="6772275" y="5638800"/>
          <p14:tracePt t="47748" x="6772275" y="5362575"/>
          <p14:tracePt t="47789" x="6772275" y="4867275"/>
          <p14:tracePt t="47795" x="6772275" y="4819650"/>
          <p14:tracePt t="47808" x="6772275" y="4772025"/>
          <p14:tracePt t="47845" x="6777038" y="4567238"/>
          <p14:tracePt t="47847" x="6777038" y="4519613"/>
          <p14:tracePt t="47855" x="6777038" y="4476750"/>
          <p14:tracePt t="47874" x="6777038" y="4400550"/>
          <p14:tracePt t="47877" x="6777038" y="4371975"/>
          <p14:tracePt t="47891" x="6777038" y="4333875"/>
          <p14:tracePt t="47908" x="6777038" y="4233863"/>
          <p14:tracePt t="47935" x="6777038" y="4176713"/>
          <p14:tracePt t="47937" x="6777038" y="4162425"/>
          <p14:tracePt t="47955" x="6781800" y="4138613"/>
          <p14:tracePt t="47983" x="6781800" y="4095750"/>
          <p14:tracePt t="48011" x="6781800" y="4052888"/>
          <p14:tracePt t="48051" x="6781800" y="3962400"/>
          <p14:tracePt t="48093" x="6781800" y="3900488"/>
          <p14:tracePt t="48096" x="6781800" y="3881438"/>
          <p14:tracePt t="48112" x="6781800" y="3852863"/>
          <p14:tracePt t="48142" x="6777038" y="3790950"/>
          <p14:tracePt t="48171" x="6772275" y="3743325"/>
          <p14:tracePt t="48218" x="6772275" y="3686175"/>
          <p14:tracePt t="48223" x="6772275" y="3667125"/>
          <p14:tracePt t="48271" x="6767513" y="3571875"/>
          <p14:tracePt t="48279" x="6767513" y="3552825"/>
          <p14:tracePt t="48284" x="6767513" y="3529013"/>
          <p14:tracePt t="48298" x="6767513" y="3490913"/>
          <p14:tracePt t="48313" x="6767513" y="3443288"/>
          <p14:tracePt t="48357" x="6777038" y="3314700"/>
          <p14:tracePt t="48392" x="6781800" y="3238500"/>
          <p14:tracePt t="48436" x="6796088" y="3133725"/>
          <p14:tracePt t="48440" x="6800850" y="3109913"/>
          <p14:tracePt t="48466" x="6800850" y="3052763"/>
          <p14:tracePt t="48483" x="6800850" y="3019425"/>
          <p14:tracePt t="48485" x="6800850" y="3000375"/>
          <p14:tracePt t="48497" x="6805613" y="2990850"/>
          <p14:tracePt t="48514" x="6810375" y="2957513"/>
          <p14:tracePt t="48544" x="6815138" y="2933700"/>
          <p14:tracePt t="48548" x="6819900" y="2924175"/>
          <p14:tracePt t="48581" x="6819900" y="2919413"/>
          <p14:tracePt t="48678" x="6824663" y="2905125"/>
          <p14:tracePt t="48719" x="6829425" y="2895600"/>
          <p14:tracePt t="48985" x="6829425" y="2876550"/>
          <p14:tracePt t="49138" x="6829425" y="2867025"/>
          <p14:tracePt t="49207" x="6829425" y="2852738"/>
          <p14:tracePt t="49248" x="6829425" y="2847975"/>
          <p14:tracePt t="49438" x="6829425" y="2871788"/>
          <p14:tracePt t="49467" x="6829425" y="2909888"/>
          <p14:tracePt t="49495" x="6819900" y="2933700"/>
          <p14:tracePt t="49544" x="6815138" y="3005138"/>
          <p14:tracePt t="49581" x="6815138" y="3057525"/>
          <p14:tracePt t="49626" x="6815138" y="3100388"/>
          <p14:tracePt t="49653" x="6815138" y="3119438"/>
          <p14:tracePt t="49691" x="6815138" y="3157538"/>
          <p14:tracePt t="49693" x="6815138" y="3171825"/>
          <p14:tracePt t="49734" x="6815138" y="3205163"/>
          <p14:tracePt t="49764" x="6815138" y="3238500"/>
          <p14:tracePt t="49782" x="6815138" y="3262313"/>
          <p14:tracePt t="49825" x="6815138" y="3281363"/>
          <p14:tracePt t="49873" x="6815138" y="3324225"/>
          <p14:tracePt t="49904" x="6815138" y="3352800"/>
          <p14:tracePt t="49911" x="6815138" y="3357563"/>
          <p14:tracePt t="49939" x="6815138" y="3376613"/>
          <p14:tracePt t="49945" x="6815138" y="3381375"/>
          <p14:tracePt t="49948" x="6815138" y="3390900"/>
          <p14:tracePt t="49967" x="6815138" y="3409950"/>
          <p14:tracePt t="49970" x="6815138" y="3419475"/>
          <p14:tracePt t="49997" x="6815138" y="3452813"/>
          <p14:tracePt t="50000" x="6815138" y="3467100"/>
          <p14:tracePt t="50013" x="6815138" y="3481388"/>
          <p14:tracePt t="50018" x="6815138" y="3490913"/>
          <p14:tracePt t="50047" x="6815138" y="3538538"/>
          <p14:tracePt t="50090" x="6810375" y="3609975"/>
          <p14:tracePt t="50095" x="6810375" y="3619500"/>
          <p14:tracePt t="50098" x="6810375" y="3633788"/>
          <p14:tracePt t="50139" x="6805613" y="3690938"/>
          <p14:tracePt t="50190" x="6805613" y="3762375"/>
          <p14:tracePt t="50233" x="6800850" y="3838575"/>
          <p14:tracePt t="50264" x="6800850" y="3895725"/>
          <p14:tracePt t="50282" x="6800850" y="3948113"/>
          <p14:tracePt t="50307" x="6800850" y="4014788"/>
          <p14:tracePt t="50311" x="6800850" y="4029075"/>
          <p14:tracePt t="50328" x="6800850" y="4086225"/>
          <p14:tracePt t="50330" x="6800850" y="4100513"/>
          <p14:tracePt t="50341" x="6800850" y="4129088"/>
          <p14:tracePt t="50358" x="6800850" y="4162425"/>
          <p14:tracePt t="50360" x="6800850" y="4191000"/>
          <p14:tracePt t="50372" x="6800850" y="4210050"/>
          <p14:tracePt t="50389" x="6800850" y="4248150"/>
          <p14:tracePt t="50394" x="6800850" y="4271963"/>
          <p14:tracePt t="50406" x="6800850" y="4310063"/>
          <p14:tracePt t="50437" x="6805613" y="4381500"/>
          <p14:tracePt t="50468" x="6805613" y="4467225"/>
          <p14:tracePt t="50519" x="6810375" y="4643438"/>
          <p14:tracePt t="50561" x="6810375" y="4781550"/>
          <p14:tracePt t="50607" x="6819900" y="4905375"/>
          <p14:tracePt t="50637" x="6819900" y="4933950"/>
          <p14:tracePt t="50673" x="6819900" y="4991100"/>
          <p14:tracePt t="50701" x="6819900" y="5024438"/>
          <p14:tracePt t="50754" x="6819900" y="5138738"/>
          <p14:tracePt t="50778" x="6819900" y="5176838"/>
          <p14:tracePt t="50782" x="6819900" y="5191125"/>
          <p14:tracePt t="50811" x="6819900" y="5253038"/>
          <p14:tracePt t="50863" x="6819900" y="5343525"/>
          <p14:tracePt t="50909" x="6819900" y="5424488"/>
          <p14:tracePt t="50973" x="6819900" y="5481638"/>
          <p14:tracePt t="50976" x="6819900" y="5486400"/>
          <p14:tracePt t="51025" x="6819900" y="5500688"/>
          <p14:tracePt t="51029" x="6819900" y="5505450"/>
          <p14:tracePt t="51076" x="6819900" y="5519738"/>
          <p14:tracePt t="51080" x="6819900" y="5524500"/>
          <p14:tracePt t="51122" x="6819900" y="5534025"/>
          <p14:tracePt t="51143" x="6819900" y="5543550"/>
          <p14:tracePt t="51190" x="6815138" y="5586413"/>
          <p14:tracePt t="51192" x="6810375" y="5595938"/>
          <p14:tracePt t="51200" x="6810375" y="5605463"/>
          <p14:tracePt t="51220" x="6805613" y="5619750"/>
          <p14:tracePt t="51222" x="6805613" y="5629275"/>
          <p14:tracePt t="51253" x="6805613" y="5634038"/>
          <p14:tracePt t="51279" x="6805613" y="5638800"/>
          <p14:tracePt t="51376" x="6796088" y="5662613"/>
          <p14:tracePt t="51406" x="6791325" y="5686425"/>
          <p14:tracePt t="51496" x="6767513" y="5743575"/>
          <p14:tracePt t="51660" x="6767513" y="5719763"/>
          <p14:tracePt t="51706" x="6767513" y="5634038"/>
          <p14:tracePt t="51712" x="6767513" y="5610225"/>
          <p14:tracePt t="51719" x="6767513" y="5581650"/>
          <p14:tracePt t="51729" x="6767513" y="5562600"/>
          <p14:tracePt t="51733" x="6767513" y="5548313"/>
          <p14:tracePt t="51771" x="6767513" y="5400675"/>
          <p14:tracePt t="51783" x="6772275" y="5376863"/>
          <p14:tracePt t="51810" x="6786563" y="5238750"/>
          <p14:tracePt t="51815" x="6791325" y="5195888"/>
          <p14:tracePt t="51847" x="6796088" y="5067300"/>
          <p14:tracePt t="51876" x="6805613" y="4919663"/>
          <p14:tracePt t="51901" x="6819900" y="4857750"/>
          <p14:tracePt t="51945" x="6829425" y="4633913"/>
          <p14:tracePt t="51985" x="6829425" y="4514850"/>
          <p14:tracePt t="52021" x="6829425" y="4443413"/>
          <p14:tracePt t="52045" x="6829425" y="4414838"/>
          <p14:tracePt t="52049" x="6829425" y="4400550"/>
          <p14:tracePt t="52059" x="6829425" y="4395788"/>
          <p14:tracePt t="52079" x="6829425" y="4367213"/>
          <p14:tracePt t="52107" x="6829425" y="4343400"/>
          <p14:tracePt t="52110" x="6829425" y="4333875"/>
          <p14:tracePt t="52162" x="6829425" y="4314825"/>
          <p14:tracePt t="52205" x="6829425" y="4262438"/>
          <p14:tracePt t="52250" x="6824663" y="4219575"/>
          <p14:tracePt t="52280" x="6824663" y="4167188"/>
          <p14:tracePt t="52343" x="6824663" y="4119563"/>
          <p14:tracePt t="52372" x="6824663" y="4100513"/>
          <p14:tracePt t="52436" x="6824663" y="4095750"/>
          <p14:tracePt t="53114" x="6815138" y="4114800"/>
          <p14:tracePt t="53158" x="6777038" y="4138613"/>
          <p14:tracePt t="53198" x="6643688" y="4171950"/>
          <p14:tracePt t="53205" x="6605588" y="4176713"/>
          <p14:tracePt t="53224" x="6505575" y="4191000"/>
          <p14:tracePt t="53253" x="6381750" y="4200525"/>
          <p14:tracePt t="53257" x="6367463" y="4200525"/>
          <p14:tracePt t="53279" x="6338888" y="4200525"/>
          <p14:tracePt t="53297" x="6329363" y="4200525"/>
          <p14:tracePt t="53340" x="6196013" y="4205288"/>
          <p14:tracePt t="53347" x="6143625" y="4205288"/>
          <p14:tracePt t="53389" x="6005513" y="4205288"/>
          <p14:tracePt t="53393" x="5981700" y="4205288"/>
          <p14:tracePt t="53443" x="5862638" y="4219575"/>
          <p14:tracePt t="53452" x="5838825" y="4219575"/>
          <p14:tracePt t="53483" x="5772150" y="4224338"/>
          <p14:tracePt t="53487" x="5757863" y="4224338"/>
          <p14:tracePt t="53504" x="5748338" y="4224338"/>
          <p14:tracePt t="53529" x="5724525" y="4224338"/>
          <p14:tracePt t="53582" x="5691188" y="4224338"/>
          <p14:tracePt t="53609" x="5638800" y="4224338"/>
          <p14:tracePt t="53657" x="5572125" y="4210050"/>
          <p14:tracePt t="53686" x="5562600" y="4210050"/>
          <p14:tracePt t="53745" x="5486400" y="4200525"/>
          <p14:tracePt t="53751" x="5453063" y="4186238"/>
          <p14:tracePt t="53783" x="5381625" y="4167188"/>
          <p14:tracePt t="53808" x="5372100" y="4162425"/>
          <p14:tracePt t="53878" x="5348288" y="4157663"/>
          <p14:tracePt t="53922" x="5338763" y="4152900"/>
          <p14:tracePt t="53973" x="5300663" y="4152900"/>
          <p14:tracePt t="53975" x="5276850" y="4152900"/>
          <p14:tracePt t="54016" x="5195888" y="4152900"/>
          <p14:tracePt t="54050" x="5186363" y="4152900"/>
          <p14:tracePt t="54091" x="5153025" y="4152900"/>
          <p14:tracePt t="54106" x="5114925" y="4152900"/>
          <p14:tracePt t="54145" x="5024438" y="4152900"/>
          <p14:tracePt t="54152" x="5019675" y="4152900"/>
          <p14:tracePt t="54184" x="5010150" y="4152900"/>
          <p14:tracePt t="54373" x="4991100" y="4167188"/>
          <p14:tracePt t="54450" x="4976813" y="4167188"/>
          <p14:tracePt t="54596" x="5043488" y="4191000"/>
          <p14:tracePt t="54601" x="5072063" y="4195763"/>
          <p14:tracePt t="54607" x="5095875" y="4205288"/>
          <p14:tracePt t="54625" x="5148263" y="4214813"/>
          <p14:tracePt t="54628" x="5167313" y="4214813"/>
          <p14:tracePt t="54638" x="5186363" y="4214813"/>
          <p14:tracePt t="54654" x="5205413" y="4219575"/>
          <p14:tracePt t="54688" x="5210175" y="4219575"/>
          <p14:tracePt t="54735" x="5248275" y="4219575"/>
          <p14:tracePt t="54776" x="5319713" y="4214813"/>
          <p14:tracePt t="54781" x="5324475" y="4210050"/>
          <p14:tracePt t="54786" x="5329238" y="4210050"/>
          <p14:tracePt t="54888" x="5343525" y="4200525"/>
          <p14:tracePt t="54932" x="5367338" y="4186238"/>
          <p14:tracePt t="54966" x="5367338" y="4181475"/>
          <p14:tracePt t="55001" x="5386388" y="4167188"/>
          <p14:tracePt t="55005" x="5395913" y="4162425"/>
          <p14:tracePt t="55043" x="5405438" y="4148138"/>
          <p14:tracePt t="55076" x="5414963" y="4138613"/>
          <p14:tracePt t="55078" x="5419725" y="4133850"/>
          <p14:tracePt t="55121" x="5424488" y="4129088"/>
          <p14:tracePt t="55160" x="5448300" y="4086225"/>
          <p14:tracePt t="55168" x="5453063" y="4086225"/>
          <p14:tracePt t="55221" x="5453063" y="4081463"/>
          <p14:tracePt t="55358" x="5453063" y="4076700"/>
          <p14:tracePt t="55410" x="5434013" y="4067175"/>
          <p14:tracePt t="55453" x="5295900" y="4005263"/>
          <p14:tracePt t="55498" x="5181600" y="3986213"/>
          <p14:tracePt t="55533" x="5157788" y="3981450"/>
          <p14:tracePt t="55622" x="5114925" y="3981450"/>
          <p14:tracePt t="55626" x="5105400" y="3981450"/>
          <p14:tracePt t="55641" x="5076825" y="3981450"/>
          <p14:tracePt t="55684" x="5024438" y="3981450"/>
          <p14:tracePt t="55687" x="5019675" y="3981450"/>
          <p14:tracePt t="55778" x="5014913" y="3981450"/>
          <p14:tracePt t="55857" x="4991100" y="3990975"/>
          <p14:tracePt t="55861" x="4991100" y="4000500"/>
          <p14:tracePt t="55891" x="4976813" y="4010025"/>
          <p14:tracePt t="55927" x="4972050" y="4019550"/>
          <p14:tracePt t="55987" x="4962525" y="4038600"/>
          <p14:tracePt t="56015" x="4953000" y="4062413"/>
          <p14:tracePt t="56046" x="4953000" y="4076700"/>
          <p14:tracePt t="56235" x="5105400" y="4167188"/>
          <p14:tracePt t="56262" x="5162550" y="4186238"/>
          <p14:tracePt t="56267" x="5167313" y="4186238"/>
          <p14:tracePt t="56345" x="5214938" y="4181475"/>
          <p14:tracePt t="56387" x="5267325" y="4181475"/>
          <p14:tracePt t="56391" x="5272088" y="4181475"/>
          <p14:tracePt t="56438" x="5291138" y="4181475"/>
          <p14:tracePt t="56443" x="5300663" y="4181475"/>
          <p14:tracePt t="56451" x="5310188" y="4181475"/>
          <p14:tracePt t="56467" x="5334000" y="4176713"/>
          <p14:tracePt t="56473" x="5343525" y="4176713"/>
          <p14:tracePt t="56512" x="5367338" y="4167188"/>
          <p14:tracePt t="56545" x="5391150" y="4162425"/>
          <p14:tracePt t="56548" x="5395913" y="4157663"/>
          <p14:tracePt t="56593" x="5419725" y="4143375"/>
          <p14:tracePt t="56627" x="5443538" y="4133850"/>
          <p14:tracePt t="56655" x="5472113" y="4119563"/>
          <p14:tracePt t="56689" x="5481638" y="4110038"/>
          <p14:tracePt t="56691" x="5491163" y="4100513"/>
          <p14:tracePt t="56729" x="5495925" y="4100513"/>
          <p14:tracePt t="56762" x="5505450" y="4090988"/>
          <p14:tracePt t="56810" x="5505450" y="4081463"/>
          <p14:tracePt t="56812" x="5505450" y="4076700"/>
          <p14:tracePt t="56827" x="5505450" y="4071938"/>
          <p14:tracePt t="56874" x="5505450" y="4043363"/>
          <p14:tracePt t="56910" x="5505450" y="4024313"/>
          <p14:tracePt t="56936" x="5505450" y="4019550"/>
          <p14:tracePt t="56967" x="5472113" y="4010025"/>
          <p14:tracePt t="56999" x="5386388" y="3986213"/>
          <p14:tracePt t="57032" x="5305425" y="3986213"/>
          <p14:tracePt t="57066" x="5243513" y="3986213"/>
          <p14:tracePt t="57094" x="5238750" y="3986213"/>
          <p14:tracePt t="57260" x="5229225" y="3995738"/>
          <p14:tracePt t="57280" x="5224463" y="4000500"/>
          <p14:tracePt t="57328" x="5224463" y="4005263"/>
          <p14:tracePt t="57361" x="5233988" y="4024313"/>
          <p14:tracePt t="57395" x="5491163" y="4086225"/>
          <p14:tracePt t="57436" x="6124575" y="4181475"/>
          <p14:tracePt t="57440" x="6219825" y="4195763"/>
          <p14:tracePt t="57463" x="6467475" y="4214813"/>
          <p14:tracePt t="57468" x="6562725" y="4214813"/>
          <p14:tracePt t="57469" x="6691313" y="4214813"/>
          <p14:tracePt t="57482" x="6777038" y="4214813"/>
          <p14:tracePt t="57512" x="7053263" y="4214813"/>
          <p14:tracePt t="57544" x="7372350" y="4205288"/>
          <p14:tracePt t="57546" x="7391400" y="4205288"/>
          <p14:tracePt t="57579" x="7519988" y="4195763"/>
          <p14:tracePt t="57610" x="7577138" y="4195763"/>
          <p14:tracePt t="57701" x="7648575" y="4195763"/>
          <p14:tracePt t="57704" x="7677150" y="4195763"/>
          <p14:tracePt t="57720" x="7700963" y="4195763"/>
          <p14:tracePt t="57763" x="7705725" y="4191000"/>
          <p14:tracePt t="57817" x="7748588" y="4176713"/>
          <p14:tracePt t="57858" x="7810500" y="4152900"/>
          <p14:tracePt t="57861" x="7820025" y="4152900"/>
          <p14:tracePt t="57877" x="7829550" y="4143375"/>
          <p14:tracePt t="57904" x="7853363" y="4124325"/>
          <p14:tracePt t="57909" x="7867650" y="4114800"/>
          <p14:tracePt t="57937" x="7924800" y="4090988"/>
          <p14:tracePt t="57942" x="7934325" y="4086225"/>
          <p14:tracePt t="57983" x="7953375" y="4081463"/>
          <p14:tracePt t="58027" x="7962900" y="4076700"/>
          <p14:tracePt t="58062" x="7977188" y="4062413"/>
          <p14:tracePt t="58097" x="8001000" y="4043363"/>
          <p14:tracePt t="58100" x="8010525" y="4043363"/>
          <p14:tracePt t="58121" x="8029575" y="4029075"/>
          <p14:tracePt t="58124" x="8029575" y="4024313"/>
          <p14:tracePt t="58144" x="8034338" y="4019550"/>
          <p14:tracePt t="58146" x="8039100" y="4014788"/>
          <p14:tracePt t="58186" x="8058150" y="3995738"/>
          <p14:tracePt t="58191" x="8058150" y="3990975"/>
          <p14:tracePt t="58235" x="8077200" y="3971925"/>
          <p14:tracePt t="58283" x="8081963" y="3967163"/>
          <p14:tracePt t="58777" x="8081963" y="3976688"/>
          <p14:tracePt t="58798" x="8105775" y="4043363"/>
          <p14:tracePt t="58841" x="8120063" y="4057650"/>
          <p14:tracePt t="59014" x="8120063" y="4105275"/>
          <p14:tracePt t="59016" x="8120063" y="4133850"/>
          <p14:tracePt t="59045" x="8120063" y="4214813"/>
          <p14:tracePt t="59049" x="8120063" y="4252913"/>
          <p14:tracePt t="59076" x="8110538" y="4367213"/>
          <p14:tracePt t="59107" x="8096250" y="4438650"/>
          <p14:tracePt t="59117" x="8091488" y="4462463"/>
          <p14:tracePt t="59126" x="8086725" y="4471988"/>
          <p14:tracePt t="59143" x="8081963" y="4505325"/>
          <p14:tracePt t="59191" x="8081963" y="4514850"/>
          <p14:tracePt t="59286" x="8081963" y="4529138"/>
          <p14:tracePt t="59328" x="8081963" y="4552950"/>
          <p14:tracePt t="59331" x="8081963" y="4562475"/>
          <p14:tracePt t="59345" x="8081963" y="4572000"/>
          <p14:tracePt t="59374" x="8081963" y="4652963"/>
          <p14:tracePt t="59377" x="8081963" y="4691063"/>
          <p14:tracePt t="59424" x="8086725" y="4852988"/>
          <p14:tracePt t="59449" x="8091488" y="4867275"/>
          <p14:tracePt t="59485" x="8091488" y="4914900"/>
          <p14:tracePt t="59528" x="8091488" y="4929188"/>
          <p14:tracePt t="59561" x="8091488" y="4957763"/>
          <p14:tracePt t="59599" x="8086725" y="5033963"/>
          <p14:tracePt t="59603" x="8086725" y="5043488"/>
          <p14:tracePt t="59643" x="8086725" y="5095875"/>
          <p14:tracePt t="59667" x="8086725" y="5138738"/>
          <p14:tracePt t="59672" x="8086725" y="5167313"/>
          <p14:tracePt t="59707" x="8081963" y="5272088"/>
          <p14:tracePt t="59748" x="8067675" y="5348288"/>
          <p14:tracePt t="59752" x="8067675" y="5353050"/>
          <p14:tracePt t="59783" x="8062913" y="5381625"/>
          <p14:tracePt t="59811" x="8053388" y="5395913"/>
          <p14:tracePt t="59819" x="8053388" y="5400675"/>
          <p14:tracePt t="59859" x="8048625" y="5410200"/>
          <p14:tracePt t="59889" x="8043863" y="5443538"/>
          <p14:tracePt t="59941" x="8029575" y="5572125"/>
          <p14:tracePt t="59949" x="8029575" y="5586413"/>
          <p14:tracePt t="59954" x="8029575" y="5610225"/>
          <p14:tracePt t="59960" x="8029575" y="5624513"/>
          <p14:tracePt t="60001" x="8043863" y="5667375"/>
          <p14:tracePt t="60028" x="8043863" y="5691188"/>
          <p14:tracePt t="60066" x="8043863" y="5734050"/>
          <p14:tracePt t="60106" x="8053388" y="5762625"/>
          <p14:tracePt t="60110" x="8058150" y="5767388"/>
          <p14:tracePt t="60153" x="8062913" y="5786438"/>
          <p14:tracePt t="60158" x="8062913" y="5791200"/>
          <p14:tracePt t="60186" x="8062913" y="5800725"/>
          <p14:tracePt t="60309" x="8062913" y="5810250"/>
          <p14:tracePt t="60379" x="8039100" y="5843588"/>
          <p14:tracePt t="60381" x="8029575" y="5848350"/>
          <p14:tracePt t="60406" x="8010525" y="5853113"/>
          <p14:tracePt t="60449" x="8005763" y="5853113"/>
          <p14:tracePt t="60505" x="7967663" y="5819775"/>
          <p14:tracePt t="60511" x="7948613" y="5805488"/>
          <p14:tracePt t="60519" x="7934325" y="5786438"/>
          <p14:tracePt t="60579" x="7824788" y="5624513"/>
          <p14:tracePt t="60584" x="7820025" y="5605463"/>
          <p14:tracePt t="60593" x="7815263" y="5586413"/>
          <p14:tracePt t="60609" x="7796213" y="5534025"/>
          <p14:tracePt t="60640" x="7781925" y="5438775"/>
          <p14:tracePt t="60643" x="7777163" y="5414963"/>
          <p14:tracePt t="60663" x="7772400" y="5357813"/>
          <p14:tracePt t="60669" x="7772400" y="5338763"/>
          <p14:tracePt t="60678" x="7767638" y="5310188"/>
          <p14:tracePt t="60680" x="7758113" y="5291138"/>
          <p14:tracePt t="60690" x="7758113" y="5257800"/>
          <p14:tracePt t="60709" x="7748588" y="5162550"/>
          <p14:tracePt t="60736" x="7734300" y="5062538"/>
          <p14:tracePt t="60770" x="7720013" y="4895850"/>
          <p14:tracePt t="60784" x="7720013" y="4819650"/>
          <p14:tracePt t="60798" x="7715250" y="4786313"/>
          <p14:tracePt t="60800" x="7715250" y="4757738"/>
          <p14:tracePt t="60815" x="7715250" y="4681538"/>
          <p14:tracePt t="60860" x="7715250" y="4524375"/>
          <p14:tracePt t="60863" x="7715250" y="4500563"/>
          <p14:tracePt t="60871" x="7715250" y="4471988"/>
          <p14:tracePt t="60894" x="7715250" y="4452938"/>
          <p14:tracePt t="60937" x="7748588" y="4362450"/>
          <p14:tracePt t="60983" x="7786688" y="4267200"/>
          <p14:tracePt t="61012" x="7848600" y="4152900"/>
          <p14:tracePt t="61028" x="7877175" y="4124325"/>
          <p14:tracePt t="61063" x="7967663" y="4024313"/>
          <p14:tracePt t="61065" x="7991475" y="4005263"/>
          <p14:tracePt t="61091" x="8024813" y="3971925"/>
          <p14:tracePt t="61107" x="8034338" y="3948113"/>
          <p14:tracePt t="61223" x="8039100" y="3948113"/>
          <p14:tracePt t="61278" x="8077200" y="4010025"/>
          <p14:tracePt t="61282" x="8086725" y="4033838"/>
          <p14:tracePt t="61309" x="8139113" y="4124325"/>
          <p14:tracePt t="61350" x="8181975" y="4300538"/>
          <p14:tracePt t="61389" x="8196263" y="4505325"/>
          <p14:tracePt t="61392" x="8196263" y="4552950"/>
          <p14:tracePt t="61410" x="8196263" y="4667250"/>
          <p14:tracePt t="61441" x="8196263" y="4900613"/>
          <p14:tracePt t="61449" x="8201025" y="4948238"/>
          <p14:tracePt t="61455" x="8201025" y="4995863"/>
          <p14:tracePt t="61487" x="8210550" y="5100638"/>
          <p14:tracePt t="61531" x="8177213" y="5434013"/>
          <p14:tracePt t="61535" x="8158163" y="5476875"/>
          <p14:tracePt t="61576" x="8110538" y="5586413"/>
          <p14:tracePt t="61582" x="8105775" y="5595938"/>
          <p14:tracePt t="61598" x="8091488" y="5624513"/>
          <p14:tracePt t="61625" x="8034338" y="5695950"/>
          <p14:tracePt t="61670" x="7986713" y="5729288"/>
          <p14:tracePt t="61778" x="7958138" y="5729288"/>
          <p14:tracePt t="61783" x="7943850" y="5729288"/>
          <p14:tracePt t="61792" x="7924800" y="5729288"/>
          <p14:tracePt t="61853" x="7920038" y="5729288"/>
          <p14:tracePt t="61894" x="7867650" y="5715000"/>
          <p14:tracePt t="61951" x="7791450" y="5648325"/>
          <p14:tracePt t="61956" x="7786688" y="5638800"/>
          <p14:tracePt t="61981" x="7767638" y="5610225"/>
          <p14:tracePt t="62020" x="7748588" y="5562600"/>
          <p14:tracePt t="62022" x="7734300" y="5538788"/>
          <p14:tracePt t="62064" x="7681913" y="5443538"/>
          <p14:tracePt t="62067" x="7667625" y="5419725"/>
          <p14:tracePt t="62075" x="7658100" y="5386388"/>
          <p14:tracePt t="62095" x="7639050" y="5348288"/>
          <p14:tracePt t="62142" x="7615238" y="5281613"/>
          <p14:tracePt t="62208" x="7581900" y="5191125"/>
          <p14:tracePt t="62248" x="7562850" y="5124450"/>
          <p14:tracePt t="62279" x="7553325" y="5091113"/>
          <p14:tracePt t="62329" x="7534275" y="4986338"/>
          <p14:tracePt t="62362" x="7524750" y="4891088"/>
          <p14:tracePt t="62404" x="7539038" y="4762500"/>
          <p14:tracePt t="62439" x="7558088" y="4648200"/>
          <p14:tracePt t="62466" x="7600950" y="4533900"/>
          <p14:tracePt t="62481" x="7624763" y="4486275"/>
          <p14:tracePt t="62519" x="7658100" y="4410075"/>
          <p14:tracePt t="62560" x="7696200" y="4352925"/>
          <p14:tracePt t="62596" x="7753350" y="4281488"/>
          <p14:tracePt t="62621" x="7777163" y="4257675"/>
          <p14:tracePt t="62657" x="7810500" y="4224338"/>
          <p14:tracePt t="62660" x="7820025" y="4219575"/>
          <p14:tracePt t="62826" x="7824788" y="4219575"/>
          <p14:tracePt t="62878" x="7858125" y="4229100"/>
          <p14:tracePt t="62888" x="7872413" y="4233863"/>
          <p14:tracePt t="62893" x="7886700" y="4243388"/>
          <p14:tracePt t="62908" x="7915275" y="4252913"/>
          <p14:tracePt t="62942" x="7943850" y="4271963"/>
          <p14:tracePt t="62945" x="7948613" y="4271963"/>
          <p14:tracePt t="62955" x="7948613" y="4276725"/>
          <p14:tracePt t="62973" x="7953375" y="4281488"/>
          <p14:tracePt t="62975" x="7958138" y="4281488"/>
          <p14:tracePt t="62996" x="7967663" y="4291013"/>
          <p14:tracePt t="62997" x="7967663" y="4295775"/>
          <p14:tracePt t="63007" x="7972425" y="4300538"/>
          <p14:tracePt t="63035" x="7977188" y="4305300"/>
          <p14:tracePt t="63194" x="7977188" y="4314825"/>
          <p14:tracePt t="63251" x="7972425" y="4324350"/>
          <p14:tracePt t="63252" x="7967663" y="4329113"/>
          <p14:tracePt t="63270" x="7962900" y="4329113"/>
          <p14:tracePt t="63312" x="7958138" y="4343400"/>
          <p14:tracePt t="63340" x="7953375" y="4348163"/>
          <p14:tracePt t="63379" x="7948613" y="4348163"/>
          <p14:tracePt t="63452" x="7943850" y="4357688"/>
          <p14:tracePt t="70077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54B7F42-0350-447A-BD7E-9A7F54AC7ABE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060184-DF1A-42F6-852F-294525FCD47F}" type="slidenum">
              <a:rPr lang="en-US" altLang="zh-CN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7   2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的幂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两个方面的因素驱使我们扩展机器字长：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</a:t>
            </a:r>
            <a:r>
              <a:rPr lang="en-US" altLang="zh-CN" sz="2400" b="1" smtClean="0"/>
              <a:t>(1) </a:t>
            </a:r>
            <a:r>
              <a:rPr lang="zh-CN" altLang="en-US" sz="2400" b="1" smtClean="0"/>
              <a:t>由于机器字的二进制位是并行处理的，大数的运算效率更高；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</a:t>
            </a:r>
            <a:r>
              <a:rPr lang="en-US" altLang="zh-CN" sz="2400" b="1" smtClean="0"/>
              <a:t>(2) </a:t>
            </a:r>
            <a:r>
              <a:rPr lang="zh-CN" altLang="en-US" sz="2400" b="1" smtClean="0"/>
              <a:t>一个机器字作为存储器地址可表示的地址范围更大。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对内存和存储容量通常采用这种方式来计量：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                   </a:t>
            </a:r>
            <a:r>
              <a:rPr lang="en-US" altLang="zh-CN" sz="2400" b="1" smtClean="0"/>
              <a:t>2</a:t>
            </a:r>
            <a:r>
              <a:rPr lang="en-US" altLang="zh-CN" sz="2400" b="1" baseline="30000" smtClean="0"/>
              <a:t>10</a:t>
            </a:r>
            <a:r>
              <a:rPr lang="en-US" altLang="zh-CN" sz="2400" b="1" smtClean="0"/>
              <a:t>  = 1024 = 1K 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比如，</a:t>
            </a:r>
            <a:r>
              <a:rPr lang="en-US" altLang="zh-CN" sz="2400" b="1" smtClean="0"/>
              <a:t>16</a:t>
            </a:r>
            <a:r>
              <a:rPr lang="zh-CN" altLang="en-US" sz="2400" b="1" smtClean="0"/>
              <a:t>位字宽可表示内存地址的大小：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                   </a:t>
            </a:r>
            <a:r>
              <a:rPr lang="en-US" altLang="zh-CN" sz="2400" b="1" smtClean="0"/>
              <a:t>2</a:t>
            </a:r>
            <a:r>
              <a:rPr lang="en-US" altLang="zh-CN" sz="2400" b="1" baseline="30000" smtClean="0"/>
              <a:t>16</a:t>
            </a:r>
            <a:r>
              <a:rPr lang="en-US" altLang="zh-CN" sz="2400" b="1" smtClean="0"/>
              <a:t>  = 2</a:t>
            </a:r>
            <a:r>
              <a:rPr lang="en-US" altLang="zh-CN" sz="2400" b="1" baseline="30000" smtClean="0"/>
              <a:t>6</a:t>
            </a:r>
            <a:r>
              <a:rPr lang="en-US" altLang="zh-CN" sz="2400" b="1" smtClean="0"/>
              <a:t> * 2</a:t>
            </a:r>
            <a:r>
              <a:rPr lang="en-US" altLang="zh-CN" sz="2400" b="1" baseline="30000" smtClean="0"/>
              <a:t>10</a:t>
            </a:r>
            <a:r>
              <a:rPr lang="en-US" altLang="zh-CN" sz="2400" b="1" smtClean="0"/>
              <a:t>  =  64K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b="1" smtClean="0"/>
              <a:t>	</a:t>
            </a:r>
            <a:r>
              <a:rPr lang="zh-CN" altLang="en-US" sz="2400" b="1" smtClean="0"/>
              <a:t>大约</a:t>
            </a:r>
            <a:r>
              <a:rPr lang="en-US" altLang="zh-CN" sz="2400" b="1" smtClean="0"/>
              <a:t>64K</a:t>
            </a:r>
            <a:r>
              <a:rPr lang="zh-CN" altLang="en-US" sz="2400" b="1" smtClean="0"/>
              <a:t>个存储单元，每个单元一个字节（通常</a:t>
            </a:r>
            <a:r>
              <a:rPr lang="en-US" altLang="zh-CN" sz="2400" b="1" smtClean="0"/>
              <a:t>8</a:t>
            </a:r>
            <a:r>
              <a:rPr lang="zh-CN" altLang="en-US" sz="2400" b="1" smtClean="0"/>
              <a:t>个二进制位）。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78"/>
    </mc:Choice>
    <mc:Fallback>
      <p:transition spd="slow" advTm="114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438" x="4691063" y="5138738"/>
          <p14:tracePt t="96741" x="4624388" y="5095875"/>
          <p14:tracePt t="96750" x="4614863" y="5091113"/>
          <p14:tracePt t="96759" x="4605338" y="5086350"/>
          <p14:tracePt t="96766" x="4600575" y="5081588"/>
          <p14:tracePt t="96876" x="4624388" y="5072063"/>
          <p14:tracePt t="96924" x="4681538" y="5053013"/>
          <p14:tracePt t="96927" x="4686300" y="5053013"/>
          <p14:tracePt t="96987" x="4700588" y="5053013"/>
          <p14:tracePt t="97084" x="4786313" y="5053013"/>
          <p14:tracePt t="97210" x="4929188" y="5086350"/>
          <p14:tracePt t="97337" x="5186363" y="5129213"/>
          <p14:tracePt t="97449" x="5272088" y="5133975"/>
          <p14:tracePt t="97455" x="5281613" y="5133975"/>
          <p14:tracePt t="97462" x="5286375" y="5133975"/>
          <p14:tracePt t="97518" x="5291138" y="5133975"/>
          <p14:tracePt t="97613" x="5305425" y="5133975"/>
          <p14:tracePt t="97823" x="5253038" y="5133975"/>
          <p14:tracePt t="97826" x="5229225" y="5133975"/>
          <p14:tracePt t="97834" x="5214938" y="5133975"/>
          <p14:tracePt t="97911" x="4900613" y="5148263"/>
          <p14:tracePt t="97969" x="4876800" y="5148263"/>
          <p14:tracePt t="98196" x="5281613" y="5119688"/>
          <p14:tracePt t="98247" x="5486400" y="5110163"/>
          <p14:tracePt t="98315" x="5557838" y="5095875"/>
          <p14:tracePt t="98459" x="5572125" y="5095875"/>
          <p14:tracePt t="98460" x="0" y="0"/>
        </p14:tracePtLst>
        <p14:tracePtLst>
          <p14:tracePt t="103365" x="6910388" y="4862513"/>
          <p14:tracePt t="103491" x="6738938" y="4891088"/>
          <p14:tracePt t="103586" x="6062663" y="5005388"/>
          <p14:tracePt t="103698" x="5262563" y="5257800"/>
          <p14:tracePt t="103711" x="5243513" y="5262563"/>
          <p14:tracePt t="103808" x="5043488" y="5329238"/>
          <p14:tracePt t="103862" x="4872038" y="5381625"/>
          <p14:tracePt t="103961" x="4672013" y="5429250"/>
          <p14:tracePt t="104019" x="4591050" y="5434013"/>
          <p14:tracePt t="104020" x="4572000" y="5438775"/>
          <p14:tracePt t="104079" x="4491038" y="5457825"/>
          <p14:tracePt t="104178" x="4400550" y="5491163"/>
          <p14:tracePt t="104229" x="4319588" y="5534025"/>
          <p14:tracePt t="104297" x="4262438" y="5557838"/>
          <p14:tracePt t="104300" x="4257675" y="5557838"/>
          <p14:tracePt t="104408" x="4076700" y="5614988"/>
          <p14:tracePt t="104411" x="4067175" y="5614988"/>
          <p14:tracePt t="104456" x="4024313" y="5634038"/>
          <p14:tracePt t="104515" x="4010025" y="5648325"/>
          <p14:tracePt t="104615" x="3929063" y="5672138"/>
          <p14:tracePt t="104711" x="3895725" y="5686425"/>
          <p14:tracePt t="105174" x="3990975" y="5672138"/>
          <p14:tracePt t="105179" x="4000500" y="5672138"/>
          <p14:tracePt t="105237" x="4014788" y="5667375"/>
          <p14:tracePt t="105351" x="4019550" y="5667375"/>
          <p14:tracePt t="105454" x="4024313" y="5667375"/>
          <p14:tracePt t="105672" x="4048125" y="5667375"/>
          <p14:tracePt t="105726" x="4138613" y="5672138"/>
          <p14:tracePt t="105784" x="4224338" y="5676900"/>
          <p14:tracePt t="105894" x="4391025" y="5676900"/>
          <p14:tracePt t="105896" x="4410075" y="5676900"/>
          <p14:tracePt t="106002" x="4629150" y="5676900"/>
          <p14:tracePt t="106102" x="4695825" y="5676900"/>
          <p14:tracePt t="106154" x="4824413" y="5676900"/>
          <p14:tracePt t="106160" x="4852988" y="5676900"/>
          <p14:tracePt t="106209" x="4924425" y="5676900"/>
          <p14:tracePt t="106302" x="5157788" y="5662613"/>
          <p14:tracePt t="106382" x="5272088" y="5662613"/>
          <p14:tracePt t="106383" x="5286375" y="5662613"/>
          <p14:tracePt t="106475" x="5362575" y="5662613"/>
          <p14:tracePt t="106569" x="5491163" y="5662613"/>
          <p14:tracePt t="106674" x="5600700" y="5657850"/>
          <p14:tracePt t="106677" x="5605463" y="5657850"/>
          <p14:tracePt t="106721" x="5643563" y="5657850"/>
          <p14:tracePt t="106737" x="5662613" y="5657850"/>
          <p14:tracePt t="106786" x="5710238" y="5657850"/>
          <p14:tracePt t="106790" x="5719763" y="5657850"/>
          <p14:tracePt t="106881" x="5857875" y="5648325"/>
          <p14:tracePt t="106971" x="5872163" y="5643563"/>
          <p14:tracePt t="107065" x="5934075" y="5634038"/>
          <p14:tracePt t="107066" x="5948363" y="5634038"/>
          <p14:tracePt t="107150" x="6115050" y="5614988"/>
          <p14:tracePt t="107208" x="6191250" y="5591175"/>
          <p14:tracePt t="107296" x="6248400" y="5567363"/>
          <p14:tracePt t="107299" x="6257925" y="5562600"/>
          <p14:tracePt t="107336" x="6348413" y="5534025"/>
          <p14:tracePt t="107416" x="6400800" y="5500688"/>
          <p14:tracePt t="107456" x="6429375" y="5476875"/>
          <p14:tracePt t="107532" x="6434138" y="5476875"/>
          <p14:tracePt t="108003" x="6415088" y="5472113"/>
          <p14:tracePt t="108087" x="6367463" y="5434013"/>
          <p14:tracePt t="108177" x="6291263" y="5376863"/>
          <p14:tracePt t="108227" x="6276975" y="5372100"/>
          <p14:tracePt t="108279" x="6229350" y="5338763"/>
          <p14:tracePt t="108368" x="6124575" y="5276850"/>
          <p14:tracePt t="108370" x="6115050" y="5272088"/>
          <p14:tracePt t="108507" x="5981700" y="5238750"/>
          <p14:tracePt t="108592" x="5948363" y="5219700"/>
          <p14:tracePt t="108595" x="5943600" y="5219700"/>
          <p14:tracePt t="108635" x="5915025" y="5219700"/>
          <p14:tracePt t="108721" x="5662613" y="5262563"/>
          <p14:tracePt t="108723" x="5648325" y="5262563"/>
          <p14:tracePt t="108808" x="5610225" y="5276850"/>
          <p14:tracePt t="108813" x="5600700" y="5281613"/>
          <p14:tracePt t="108924" x="5557838" y="5338763"/>
          <p14:tracePt t="108925" x="5557838" y="5343525"/>
          <p14:tracePt t="108985" x="5553075" y="5362575"/>
          <p14:tracePt t="109095" x="5567363" y="5400675"/>
          <p14:tracePt t="109177" x="5614988" y="5457825"/>
          <p14:tracePt t="109219" x="5634038" y="5472113"/>
          <p14:tracePt t="109297" x="5724525" y="5519738"/>
          <p14:tracePt t="109379" x="5891213" y="5614988"/>
          <p14:tracePt t="109383" x="5895975" y="5614988"/>
          <p14:tracePt t="109470" x="6281738" y="5648325"/>
          <p14:tracePt t="109473" x="6329363" y="5657850"/>
          <p14:tracePt t="109510" x="6434138" y="5662613"/>
          <p14:tracePt t="109592" x="6762750" y="5695950"/>
          <p14:tracePt t="109595" x="6805613" y="5695950"/>
          <p14:tracePt t="109638" x="6881813" y="5695950"/>
          <p14:tracePt t="109642" x="6896100" y="5695950"/>
          <p14:tracePt t="109681" x="6996113" y="5695950"/>
          <p14:tracePt t="109682" x="7034213" y="5695950"/>
          <p14:tracePt t="109728" x="7153275" y="5686425"/>
          <p14:tracePt t="109803" x="7177088" y="5686425"/>
          <p14:tracePt t="109883" x="7281863" y="5686425"/>
          <p14:tracePt t="109885" x="7291388" y="5686425"/>
          <p14:tracePt t="109972" x="7391400" y="5681663"/>
          <p14:tracePt t="110063" x="7448550" y="5686425"/>
          <p14:tracePt t="110236" x="7400925" y="5695950"/>
          <p14:tracePt t="110239" x="7381875" y="5700713"/>
          <p14:tracePt t="110279" x="7348538" y="5700713"/>
          <p14:tracePt t="110360" x="7110413" y="5700713"/>
          <p14:tracePt t="110405" x="6919913" y="5700713"/>
          <p14:tracePt t="110454" x="6858000" y="5705475"/>
          <p14:tracePt t="110458" x="6843713" y="5705475"/>
          <p14:tracePt t="110539" x="6577013" y="5715000"/>
          <p14:tracePt t="110626" x="6477000" y="5729288"/>
          <p14:tracePt t="110705" x="6448425" y="5729288"/>
          <p14:tracePt t="111064" x="6443663" y="5729288"/>
          <p14:tracePt t="111141" x="6410325" y="5729288"/>
          <p14:tracePt t="111146" x="6400800" y="5729288"/>
          <p14:tracePt t="111236" x="6291263" y="5729288"/>
          <p14:tracePt t="111345" x="6181725" y="5734050"/>
          <p14:tracePt t="111348" x="6167438" y="5734050"/>
          <p14:tracePt t="111384" x="6096000" y="5738813"/>
          <p14:tracePt t="111386" x="6081713" y="5738813"/>
          <p14:tracePt t="111393" x="6076950" y="5738813"/>
          <p14:tracePt t="111430" x="6072188" y="5738813"/>
          <p14:tracePt t="111509" x="5915025" y="5738813"/>
          <p14:tracePt t="111516" x="5881688" y="5738813"/>
          <p14:tracePt t="111592" x="5776913" y="5748338"/>
          <p14:tracePt t="111682" x="5562600" y="5748338"/>
          <p14:tracePt t="111728" x="5419725" y="5748338"/>
          <p14:tracePt t="111771" x="5314950" y="5748338"/>
          <p14:tracePt t="111850" x="4986338" y="5748338"/>
          <p14:tracePt t="111930" x="4814888" y="5748338"/>
          <p14:tracePt t="111987" x="4624388" y="5748338"/>
          <p14:tracePt t="112095" x="4205288" y="5743575"/>
          <p14:tracePt t="112203" x="3862388" y="5743575"/>
          <p14:tracePt t="112206" x="3824288" y="5743575"/>
          <p14:tracePt t="112211" x="3771900" y="5734050"/>
          <p14:tracePt t="112297" x="3614738" y="5724525"/>
          <p14:tracePt t="112302" x="3586163" y="5724525"/>
          <p14:tracePt t="112359" x="3386138" y="5724525"/>
          <p14:tracePt t="112458" x="3267075" y="5719763"/>
          <p14:tracePt t="112570" x="3133725" y="5710238"/>
          <p14:tracePt t="112688" x="3381375" y="5624513"/>
          <p14:tracePt t="112692" x="3467100" y="5610225"/>
          <p14:tracePt t="112751" x="4343400" y="5419725"/>
          <p14:tracePt t="112767" x="4552950" y="5372100"/>
          <p14:tracePt t="112854" x="6248400" y="4972050"/>
          <p14:tracePt t="112855" x="6324600" y="4957763"/>
          <p14:tracePt t="112906" x="6743700" y="4857750"/>
          <p14:tracePt t="112909" x="6753225" y="4852988"/>
          <p14:tracePt t="112947" x="6753225" y="4848225"/>
          <p14:tracePt t="11308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8667472-8A94-4CBD-BA50-3EA219591DE4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EDECC-39AE-41E8-9E22-9FF20994A2A6}" type="slidenum">
              <a:rPr lang="en-US" altLang="zh-CN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7   2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的幂（续）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800" b="1" smtClean="0"/>
              <a:t>几种表示：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2</a:t>
            </a:r>
            <a:r>
              <a:rPr lang="en-US" altLang="zh-CN" sz="2800" b="1" baseline="30000" smtClean="0"/>
              <a:t>20</a:t>
            </a:r>
            <a:r>
              <a:rPr lang="en-US" altLang="zh-CN" sz="2800" b="1" smtClean="0"/>
              <a:t>  =  2</a:t>
            </a:r>
            <a:r>
              <a:rPr lang="en-US" altLang="zh-CN" sz="2800" b="1" baseline="30000" smtClean="0"/>
              <a:t>10</a:t>
            </a:r>
            <a:r>
              <a:rPr lang="en-US" altLang="zh-CN" sz="2800" b="1" smtClean="0"/>
              <a:t>  *  2</a:t>
            </a:r>
            <a:r>
              <a:rPr lang="en-US" altLang="zh-CN" sz="2800" b="1" baseline="30000" smtClean="0"/>
              <a:t>10</a:t>
            </a:r>
            <a:r>
              <a:rPr lang="en-US" altLang="zh-CN" sz="2800" b="1" smtClean="0"/>
              <a:t>  =  1048576  =  1M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800" b="1" smtClean="0"/>
              <a:t>	1M</a:t>
            </a:r>
            <a:r>
              <a:rPr lang="zh-CN" altLang="en-US" sz="2800" b="1" smtClean="0"/>
              <a:t>大约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百万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b="1" smtClean="0"/>
              <a:t>           </a:t>
            </a:r>
            <a:r>
              <a:rPr lang="en-US" altLang="zh-CN" sz="2800" b="1" smtClean="0"/>
              <a:t>2</a:t>
            </a:r>
            <a:r>
              <a:rPr lang="en-US" altLang="zh-CN" sz="2800" b="1" baseline="30000" smtClean="0"/>
              <a:t>30</a:t>
            </a:r>
            <a:r>
              <a:rPr lang="en-US" altLang="zh-CN" sz="2800" b="1" smtClean="0"/>
              <a:t>  = 2</a:t>
            </a:r>
            <a:r>
              <a:rPr lang="en-US" altLang="zh-CN" sz="2800" b="1" baseline="30000" smtClean="0"/>
              <a:t>10</a:t>
            </a:r>
            <a:r>
              <a:rPr lang="en-US" altLang="zh-CN" sz="2800" b="1" smtClean="0"/>
              <a:t> * 2</a:t>
            </a:r>
            <a:r>
              <a:rPr lang="en-US" altLang="zh-CN" sz="2800" b="1" baseline="30000" smtClean="0"/>
              <a:t>10</a:t>
            </a:r>
            <a:r>
              <a:rPr lang="en-US" altLang="zh-CN" sz="2800" b="1" smtClean="0"/>
              <a:t> * 2</a:t>
            </a:r>
            <a:r>
              <a:rPr lang="en-US" altLang="zh-CN" sz="2800" b="1" baseline="30000" smtClean="0"/>
              <a:t>10</a:t>
            </a:r>
            <a:r>
              <a:rPr lang="en-US" altLang="zh-CN" sz="2800" b="1" smtClean="0"/>
              <a:t> = 1073741824 = 1G 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800" b="1" smtClean="0"/>
              <a:t>	1G</a:t>
            </a:r>
            <a:r>
              <a:rPr lang="zh-CN" altLang="en-US" sz="2800" b="1" smtClean="0"/>
              <a:t>大于</a:t>
            </a:r>
            <a:r>
              <a:rPr lang="en-US" altLang="zh-CN" sz="2800" b="1" smtClean="0"/>
              <a:t>10</a:t>
            </a:r>
            <a:r>
              <a:rPr lang="zh-CN" altLang="en-US" sz="2800" b="1" smtClean="0"/>
              <a:t>亿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800" b="1" smtClean="0"/>
              <a:t>现在处理器字长若为</a:t>
            </a:r>
            <a:r>
              <a:rPr lang="en-US" altLang="zh-CN" sz="2800" b="1" smtClean="0"/>
              <a:t>32</a:t>
            </a:r>
            <a:r>
              <a:rPr lang="zh-CN" altLang="en-US" sz="2800" b="1" smtClean="0"/>
              <a:t>位，那么可以寻址：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b="1" smtClean="0"/>
              <a:t>	       </a:t>
            </a:r>
            <a:r>
              <a:rPr lang="en-US" altLang="zh-CN" sz="2800" b="1" smtClean="0"/>
              <a:t>2</a:t>
            </a:r>
            <a:r>
              <a:rPr lang="en-US" altLang="zh-CN" sz="2800" b="1" baseline="30000" smtClean="0"/>
              <a:t>32</a:t>
            </a:r>
            <a:r>
              <a:rPr lang="en-US" altLang="zh-CN" sz="2800" b="1" smtClean="0"/>
              <a:t> = 2</a:t>
            </a:r>
            <a:r>
              <a:rPr lang="en-US" altLang="zh-CN" sz="2800" b="1" baseline="30000" smtClean="0"/>
              <a:t>2</a:t>
            </a:r>
            <a:r>
              <a:rPr lang="en-US" altLang="zh-CN" sz="2800" b="1" smtClean="0"/>
              <a:t> * 2</a:t>
            </a:r>
            <a:r>
              <a:rPr lang="en-US" altLang="zh-CN" sz="2800" b="1" baseline="30000" smtClean="0"/>
              <a:t>10</a:t>
            </a:r>
            <a:r>
              <a:rPr lang="en-US" altLang="zh-CN" sz="2800" b="1" smtClean="0"/>
              <a:t> * 2</a:t>
            </a:r>
            <a:r>
              <a:rPr lang="en-US" altLang="zh-CN" sz="2800" b="1" baseline="30000" smtClean="0"/>
              <a:t>10</a:t>
            </a:r>
            <a:r>
              <a:rPr lang="en-US" altLang="zh-CN" sz="2800" b="1" smtClean="0"/>
              <a:t> * 2</a:t>
            </a:r>
            <a:r>
              <a:rPr lang="en-US" altLang="zh-CN" sz="2800" b="1" baseline="30000" smtClean="0"/>
              <a:t>10</a:t>
            </a:r>
            <a:r>
              <a:rPr lang="en-US" altLang="zh-CN" sz="2800" b="1" smtClean="0"/>
              <a:t> = 4GB 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800" b="1" smtClean="0"/>
              <a:t>	GB</a:t>
            </a:r>
            <a:r>
              <a:rPr lang="zh-CN" altLang="en-US" sz="2800" b="1" smtClean="0"/>
              <a:t>代表吉字节，</a:t>
            </a:r>
            <a:r>
              <a:rPr lang="zh-CN" altLang="en-US" b="1" smtClean="0"/>
              <a:t>下一个大数据是</a:t>
            </a:r>
            <a:r>
              <a:rPr lang="en-US" altLang="zh-CN" b="1" smtClean="0"/>
              <a:t>1024GB</a:t>
            </a:r>
            <a:r>
              <a:rPr lang="zh-CN" altLang="en-US" b="1" smtClean="0"/>
              <a:t>，即</a:t>
            </a:r>
            <a:r>
              <a:rPr lang="en-US" altLang="zh-CN" b="1" smtClean="0"/>
              <a:t>1TB</a:t>
            </a:r>
            <a:r>
              <a:rPr lang="zh-CN" altLang="en-US" b="1" smtClean="0"/>
              <a:t>（太字节）。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518"/>
    </mc:Choice>
    <mc:Fallback>
      <p:transition spd="slow" advTm="80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1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608" x="5900738" y="3238500"/>
          <p14:tracePt t="12610" x="5915025" y="3233738"/>
          <p14:tracePt t="12619" x="5924550" y="3228975"/>
          <p14:tracePt t="12624" x="5929313" y="3224213"/>
          <p14:tracePt t="12740" x="5986463" y="3186113"/>
          <p14:tracePt t="12749" x="6000750" y="3181350"/>
          <p14:tracePt t="12755" x="6005513" y="3176588"/>
          <p14:tracePt t="12762" x="6010275" y="3176588"/>
          <p14:tracePt t="12766" x="6015038" y="3171825"/>
          <p14:tracePt t="12856" x="6024563" y="3157538"/>
          <p14:tracePt t="12860" x="6038850" y="3143250"/>
          <p14:tracePt t="12935" x="6129338" y="3090863"/>
          <p14:tracePt t="13024" x="6557963" y="2833688"/>
          <p14:tracePt t="13030" x="6577013" y="2819400"/>
          <p14:tracePt t="13072" x="6629400" y="2757488"/>
          <p14:tracePt t="13121" x="6648450" y="2724150"/>
          <p14:tracePt t="13159" x="6657975" y="2714625"/>
          <p14:tracePt t="13283" x="6686550" y="2600325"/>
          <p14:tracePt t="13340" x="6705600" y="2490788"/>
          <p14:tracePt t="13384" x="6705600" y="2452688"/>
          <p14:tracePt t="13430" x="6705600" y="2443163"/>
          <p14:tracePt t="13717" x="6738938" y="2443163"/>
          <p14:tracePt t="13719" x="6748463" y="2443163"/>
          <p14:tracePt t="13761" x="6815138" y="2428875"/>
          <p14:tracePt t="13857" x="7262813" y="2376488"/>
          <p14:tracePt t="13947" x="7296150" y="2366963"/>
          <p14:tracePt t="13994" x="7315200" y="2343150"/>
          <p14:tracePt t="14078" x="7315200" y="2338388"/>
          <p14:tracePt t="14276" x="7277100" y="2338388"/>
          <p14:tracePt t="14367" x="6915150" y="2333625"/>
          <p14:tracePt t="14417" x="6467475" y="2333625"/>
          <p14:tracePt t="14463" x="6353175" y="2333625"/>
          <p14:tracePt t="14470" x="6329363" y="2333625"/>
          <p14:tracePt t="14559" x="5834063" y="2333625"/>
          <p14:tracePt t="14667" x="5405438" y="2333625"/>
          <p14:tracePt t="14763" x="5238750" y="2357438"/>
          <p14:tracePt t="14775" x="5200650" y="2357438"/>
          <p14:tracePt t="14885" x="4710113" y="2414588"/>
          <p14:tracePt t="14888" x="4672013" y="2414588"/>
          <p14:tracePt t="14932" x="4433888" y="2443163"/>
          <p14:tracePt t="14936" x="4395788" y="2447925"/>
          <p14:tracePt t="15024" x="3795713" y="2500313"/>
          <p14:tracePt t="15028" x="3733800" y="2505075"/>
          <p14:tracePt t="15031" x="3667125" y="2514600"/>
          <p14:tracePt t="15072" x="3324225" y="2538413"/>
          <p14:tracePt t="15159" x="2681288" y="2590800"/>
          <p14:tracePt t="15254" x="2109788" y="2662238"/>
          <p14:tracePt t="15265" x="2081213" y="2667000"/>
          <p14:tracePt t="15354" x="1538288" y="2805113"/>
          <p14:tracePt t="15450" x="1281113" y="2890838"/>
          <p14:tracePt t="15541" x="1176338" y="2952750"/>
          <p14:tracePt t="15786" x="1295400" y="2952750"/>
          <p14:tracePt t="15839" x="1743075" y="2952750"/>
          <p14:tracePt t="15841" x="1809750" y="2952750"/>
          <p14:tracePt t="15892" x="2100263" y="2952750"/>
          <p14:tracePt t="15895" x="2147888" y="2952750"/>
          <p14:tracePt t="15959" x="2457450" y="2933700"/>
          <p14:tracePt t="15963" x="2466975" y="2928938"/>
          <p14:tracePt t="16052" x="2586038" y="2924175"/>
          <p14:tracePt t="16155" x="2652713" y="2924175"/>
          <p14:tracePt t="16485" x="0" y="0"/>
        </p14:tracePtLst>
        <p14:tracePtLst>
          <p14:tracePt t="19517" x="3352800" y="3057525"/>
          <p14:tracePt t="19524" x="3348038" y="3062288"/>
          <p14:tracePt t="19532" x="3338513" y="3062288"/>
          <p14:tracePt t="19628" x="3243263" y="3114675"/>
          <p14:tracePt t="19682" x="3090863" y="3167063"/>
          <p14:tracePt t="19688" x="3062288" y="3176588"/>
          <p14:tracePt t="19698" x="3028950" y="3186113"/>
          <p14:tracePt t="19747" x="2933700" y="3219450"/>
          <p14:tracePt t="19749" x="2919413" y="3224213"/>
          <p14:tracePt t="19826" x="2824163" y="3262313"/>
          <p14:tracePt t="19965" x="2733675" y="3319463"/>
          <p14:tracePt t="20055" x="2728913" y="3324225"/>
          <p14:tracePt t="20252" x="2738438" y="3328988"/>
          <p14:tracePt t="20343" x="3152775" y="3348038"/>
          <p14:tracePt t="20424" x="3205163" y="3352800"/>
          <p14:tracePt t="20480" x="3305175" y="3352800"/>
          <p14:tracePt t="20516" x="3309938" y="3352800"/>
          <p14:tracePt t="20597" x="3490913" y="3362325"/>
          <p14:tracePt t="20641" x="3609975" y="3381375"/>
          <p14:tracePt t="20720" x="3643313" y="3381375"/>
          <p14:tracePt t="20951" x="3667125" y="3381375"/>
          <p14:tracePt t="21088" x="3676650" y="3381375"/>
          <p14:tracePt t="21211" x="3867150" y="3381375"/>
          <p14:tracePt t="21215" x="3876675" y="3381375"/>
          <p14:tracePt t="21224" x="3890963" y="3381375"/>
          <p14:tracePt t="21232" x="3900488" y="3381375"/>
          <p14:tracePt t="21275" x="3976688" y="3381375"/>
          <p14:tracePt t="21327" x="4062413" y="3381375"/>
          <p14:tracePt t="21418" x="4157663" y="3376613"/>
          <p14:tracePt t="21464" x="4267200" y="3376613"/>
          <p14:tracePt t="21469" x="4276725" y="3376613"/>
          <p14:tracePt t="21514" x="4324350" y="3376613"/>
          <p14:tracePt t="21518" x="4329113" y="3376613"/>
          <p14:tracePt t="21610" x="4391025" y="3367088"/>
          <p14:tracePt t="21726" x="4405313" y="3367088"/>
          <p14:tracePt t="21979" x="4419600" y="3367088"/>
          <p14:tracePt t="22046" x="4448175" y="3367088"/>
          <p14:tracePt t="22230" x="4452938" y="3367088"/>
          <p14:tracePt t="23170" x="4500563" y="3367088"/>
          <p14:tracePt t="23252" x="4738688" y="3376613"/>
          <p14:tracePt t="23329" x="4995863" y="3400425"/>
          <p14:tracePt t="23370" x="5081588" y="3400425"/>
          <p14:tracePt t="23415" x="5172075" y="3400425"/>
          <p14:tracePt t="23462" x="5538788" y="3400425"/>
          <p14:tracePt t="23500" x="5691188" y="3400425"/>
          <p14:tracePt t="23598" x="6172200" y="3395663"/>
          <p14:tracePt t="23671" x="6372225" y="3409950"/>
          <p14:tracePt t="23759" x="6581775" y="3419475"/>
          <p14:tracePt t="23763" x="6596063" y="3419475"/>
          <p14:tracePt t="23852" x="6929438" y="3424238"/>
          <p14:tracePt t="23932" x="7038975" y="3424238"/>
          <p14:tracePt t="23934" x="7086600" y="3419475"/>
          <p14:tracePt t="23968" x="7148513" y="3405188"/>
          <p14:tracePt t="24005" x="7229475" y="3390900"/>
          <p14:tracePt t="24079" x="7367588" y="3386138"/>
          <p14:tracePt t="24152" x="7581900" y="3362325"/>
          <p14:tracePt t="24233" x="7610475" y="3362325"/>
          <p14:tracePt t="24236" x="7624763" y="3362325"/>
          <p14:tracePt t="24277" x="7710488" y="3352800"/>
          <p14:tracePt t="24279" x="7715250" y="3348038"/>
          <p14:tracePt t="24352" x="7781925" y="3348038"/>
          <p14:tracePt t="24422" x="7977188" y="3348038"/>
          <p14:tracePt t="24760" x="7877175" y="3348038"/>
          <p14:tracePt t="24767" x="7848600" y="3348038"/>
          <p14:tracePt t="24842" x="7686675" y="3362325"/>
          <p14:tracePt t="24886" x="7639050" y="3367088"/>
          <p14:tracePt t="24965" x="7562850" y="3376613"/>
          <p14:tracePt t="25009" x="7519988" y="3376613"/>
          <p14:tracePt t="25047" x="7458075" y="3381375"/>
          <p14:tracePt t="25092" x="7443788" y="3390900"/>
          <p14:tracePt t="25325" x="7500938" y="3390900"/>
          <p14:tracePt t="25328" x="7515225" y="3390900"/>
          <p14:tracePt t="25366" x="7586663" y="3390900"/>
          <p14:tracePt t="25370" x="7624763" y="3390900"/>
          <p14:tracePt t="25409" x="7753350" y="3390900"/>
          <p14:tracePt t="25485" x="7758113" y="3390900"/>
          <p14:tracePt t="25704" x="6167438" y="3643313"/>
          <p14:tracePt t="25786" x="4095750" y="3919538"/>
          <p14:tracePt t="25794" x="3952875" y="3929063"/>
          <p14:tracePt t="25854" x="3276600" y="4000500"/>
          <p14:tracePt t="25955" x="2590800" y="4100513"/>
          <p14:tracePt t="25994" x="2505075" y="4105275"/>
          <p14:tracePt t="25996" x="2476500" y="4105275"/>
          <p14:tracePt t="26076" x="2128838" y="4105275"/>
          <p14:tracePt t="26168" x="1838325" y="4119563"/>
          <p14:tracePt t="26172" x="1814513" y="4124325"/>
          <p14:tracePt t="26265" x="1371600" y="4171950"/>
          <p14:tracePt t="26266" x="1338263" y="4176713"/>
          <p14:tracePt t="26352" x="1223963" y="4186238"/>
          <p14:tracePt t="26449" x="1171575" y="4186238"/>
          <p14:tracePt t="26783" x="1281113" y="4143375"/>
          <p14:tracePt t="26837" x="1485900" y="4095750"/>
          <p14:tracePt t="26883" x="1609725" y="4076700"/>
          <p14:tracePt t="26983" x="1652588" y="4071938"/>
          <p14:tracePt t="27087" x="1695450" y="4071938"/>
          <p14:tracePt t="27198" x="1724025" y="4071938"/>
          <p14:tracePt t="27268" x="1733550" y="4071938"/>
          <p14:tracePt t="27440" x="1833563" y="4071938"/>
          <p14:tracePt t="27528" x="1866900" y="4071938"/>
          <p14:tracePt t="27587" x="1924050" y="4071938"/>
          <p14:tracePt t="27635" x="1928813" y="4071938"/>
          <p14:tracePt t="27733" x="1971675" y="4071938"/>
          <p14:tracePt t="27781" x="2014538" y="4067175"/>
          <p14:tracePt t="27869" x="2090738" y="4067175"/>
          <p14:tracePt t="27965" x="2286000" y="4029075"/>
          <p14:tracePt t="28061" x="2405063" y="4024313"/>
          <p14:tracePt t="28186" x="2428875" y="4024313"/>
          <p14:tracePt t="28301" x="2476500" y="4019550"/>
          <p14:tracePt t="28466" x="2381250" y="4038600"/>
          <p14:tracePt t="28471" x="2376488" y="4038600"/>
          <p14:tracePt t="28606" x="2152650" y="4024313"/>
          <p14:tracePt t="28723" x="2147888" y="4019550"/>
          <p14:tracePt t="28841" x="2143125" y="4019550"/>
          <p14:tracePt t="28967" x="2119313" y="4019550"/>
          <p14:tracePt t="29441" x="2162175" y="4005263"/>
          <p14:tracePt t="29532" x="2286000" y="3981450"/>
          <p14:tracePt t="29629" x="2309813" y="3976688"/>
          <p14:tracePt t="29634" x="2314575" y="3976688"/>
          <p14:tracePt t="29731" x="2390775" y="3976688"/>
          <p14:tracePt t="29734" x="2405063" y="3981450"/>
          <p14:tracePt t="29801" x="2505075" y="3995738"/>
          <p14:tracePt t="29884" x="2562225" y="3995738"/>
          <p14:tracePt t="29932" x="2595563" y="3995738"/>
          <p14:tracePt t="30047" x="2628900" y="3995738"/>
          <p14:tracePt t="30399" x="2614613" y="3990975"/>
          <p14:tracePt t="30479" x="2462213" y="3971925"/>
          <p14:tracePt t="30481" x="2443163" y="3971925"/>
          <p14:tracePt t="30518" x="2390775" y="3971925"/>
          <p14:tracePt t="30603" x="2247900" y="3971925"/>
          <p14:tracePt t="30651" x="2147888" y="3971925"/>
          <p14:tracePt t="30685" x="2143125" y="3971925"/>
          <p14:tracePt t="30761" x="2019300" y="3971925"/>
          <p14:tracePt t="30885" x="1971675" y="3971925"/>
          <p14:tracePt t="31048" x="2052638" y="3952875"/>
          <p14:tracePt t="31091" x="2171700" y="3943350"/>
          <p14:tracePt t="31134" x="2452688" y="3948113"/>
          <p14:tracePt t="31208" x="2619375" y="3948113"/>
          <p14:tracePt t="31251" x="2786063" y="3948113"/>
          <p14:tracePt t="31253" x="2800350" y="3948113"/>
          <p14:tracePt t="31329" x="2809875" y="3948113"/>
          <p14:tracePt t="31655" x="0" y="0"/>
        </p14:tracePtLst>
        <p14:tracePtLst>
          <p14:tracePt t="33472" x="3529013" y="3857625"/>
          <p14:tracePt t="33685" x="3362325" y="3948113"/>
          <p14:tracePt t="33764" x="2947988" y="4067175"/>
          <p14:tracePt t="33765" x="2909888" y="4081463"/>
          <p14:tracePt t="33843" x="2724150" y="4148138"/>
          <p14:tracePt t="33922" x="2605088" y="4191000"/>
          <p14:tracePt t="33923" x="2595563" y="4191000"/>
          <p14:tracePt t="33960" x="2552700" y="4205288"/>
          <p14:tracePt t="33964" x="2543175" y="4219575"/>
          <p14:tracePt t="34002" x="2500313" y="4229100"/>
          <p14:tracePt t="34076" x="2476500" y="4233863"/>
          <p14:tracePt t="34155" x="2428875" y="4243388"/>
          <p14:tracePt t="34262" x="2400300" y="4262438"/>
          <p14:tracePt t="34307" x="2390775" y="4271963"/>
          <p14:tracePt t="34384" x="2371725" y="4286250"/>
          <p14:tracePt t="34456" x="2371725" y="4291013"/>
          <p14:tracePt t="34556" x="2376488" y="4305300"/>
          <p14:tracePt t="34636" x="2433638" y="4319588"/>
          <p14:tracePt t="34715" x="2524125" y="4333875"/>
          <p14:tracePt t="34719" x="2533650" y="4333875"/>
          <p14:tracePt t="34760" x="2619375" y="4343400"/>
          <p14:tracePt t="34806" x="2924175" y="4376738"/>
          <p14:tracePt t="34809" x="2962275" y="4386263"/>
          <p14:tracePt t="34843" x="3109913" y="4391025"/>
          <p14:tracePt t="34887" x="3319463" y="4391025"/>
          <p14:tracePt t="34891" x="3333750" y="4391025"/>
          <p14:tracePt t="34926" x="3367088" y="4391025"/>
          <p14:tracePt t="35034" x="3443288" y="4391025"/>
          <p14:tracePt t="35107" x="3448050" y="4391025"/>
          <p14:tracePt t="35149" x="3467100" y="4395788"/>
          <p14:tracePt t="35223" x="3500438" y="4414838"/>
          <p14:tracePt t="35265" x="3519488" y="4419600"/>
          <p14:tracePt t="35305" x="3524250" y="4419600"/>
          <p14:tracePt t="35384" x="3595688" y="4438650"/>
          <p14:tracePt t="35387" x="3605213" y="4443413"/>
          <p14:tracePt t="35430" x="3648075" y="4452938"/>
          <p14:tracePt t="35497" x="3662363" y="4457700"/>
          <p14:tracePt t="35590" x="3833813" y="4519613"/>
          <p14:tracePt t="35672" x="3962400" y="4562475"/>
          <p14:tracePt t="35763" x="4067175" y="4681538"/>
          <p14:tracePt t="36150" x="4124325" y="4619625"/>
          <p14:tracePt t="36530" x="4124325" y="4614863"/>
          <p14:tracePt t="36572" x="4129088" y="4600575"/>
          <p14:tracePt t="36650" x="4143375" y="4591050"/>
          <p14:tracePt t="36697" x="4157663" y="4567238"/>
          <p14:tracePt t="36701" x="4157663" y="4562475"/>
          <p14:tracePt t="36744" x="4157663" y="4557713"/>
          <p14:tracePt t="36793" x="4167188" y="4557713"/>
          <p14:tracePt t="36838" x="4171950" y="4548188"/>
          <p14:tracePt t="36950" x="4176713" y="4548188"/>
          <p14:tracePt t="37253" x="4181475" y="4548188"/>
          <p14:tracePt t="39500" x="4305300" y="4548188"/>
          <p14:tracePt t="39620" x="4495800" y="4548188"/>
          <p14:tracePt t="39667" x="4557713" y="4548188"/>
          <p14:tracePt t="39671" x="4567238" y="4548188"/>
          <p14:tracePt t="39716" x="4629150" y="4548188"/>
          <p14:tracePt t="39763" x="4652963" y="4548188"/>
          <p14:tracePt t="40420" x="4991100" y="4538663"/>
          <p14:tracePt t="40512" x="5243513" y="4519613"/>
          <p14:tracePt t="40516" x="5281613" y="4519613"/>
          <p14:tracePt t="40560" x="5453063" y="4500563"/>
          <p14:tracePt t="40563" x="5472113" y="4500563"/>
          <p14:tracePt t="40670" x="5648325" y="4495800"/>
          <p14:tracePt t="40750" x="5876925" y="4495800"/>
          <p14:tracePt t="40806" x="5953125" y="4495800"/>
          <p14:tracePt t="40901" x="6157913" y="4495800"/>
          <p14:tracePt t="41009" x="6162675" y="4495800"/>
          <p14:tracePt t="42019" x="6167438" y="4476750"/>
          <p14:tracePt t="42229" x="6181725" y="4471988"/>
          <p14:tracePt t="42344" x="6234113" y="4462463"/>
          <p14:tracePt t="42345" x="6253163" y="4462463"/>
          <p14:tracePt t="42432" x="6429375" y="4462463"/>
          <p14:tracePt t="42436" x="6448425" y="4462463"/>
          <p14:tracePt t="42472" x="6534150" y="4462463"/>
          <p14:tracePt t="42477" x="6567488" y="4462463"/>
          <p14:tracePt t="42482" x="6596063" y="4462463"/>
          <p14:tracePt t="42524" x="6653213" y="4452938"/>
          <p14:tracePt t="42604" x="6848475" y="4452938"/>
          <p14:tracePt t="42651" x="7000875" y="4457700"/>
          <p14:tracePt t="42653" x="7038975" y="4457700"/>
          <p14:tracePt t="42689" x="7162800" y="4467225"/>
          <p14:tracePt t="42691" x="7172325" y="4467225"/>
          <p14:tracePt t="42765" x="7177088" y="4467225"/>
          <p14:tracePt t="42994" x="6977063" y="4529138"/>
          <p14:tracePt t="42999" x="6929438" y="4538663"/>
          <p14:tracePt t="43089" x="6153150" y="4657725"/>
          <p14:tracePt t="43135" x="5781675" y="4700588"/>
          <p14:tracePt t="43183" x="5405438" y="4748213"/>
          <p14:tracePt t="43187" x="5376863" y="4748213"/>
          <p14:tracePt t="43236" x="4981575" y="4795838"/>
          <p14:tracePt t="43282" x="4586288" y="4833938"/>
          <p14:tracePt t="43284" x="4510088" y="4833938"/>
          <p14:tracePt t="43372" x="4100513" y="4862513"/>
          <p14:tracePt t="43374" x="4048125" y="4862513"/>
          <p14:tracePt t="43457" x="3400425" y="4953000"/>
          <p14:tracePt t="43543" x="2909888" y="5019675"/>
          <p14:tracePt t="43546" x="2881313" y="5019675"/>
          <p14:tracePt t="43590" x="2824163" y="5019675"/>
          <p14:tracePt t="43594" x="2814638" y="5019675"/>
          <p14:tracePt t="43605" x="2800350" y="5019675"/>
          <p14:tracePt t="43608" x="2795588" y="5019675"/>
          <p14:tracePt t="43691" x="2595563" y="5048250"/>
          <p14:tracePt t="43768" x="2476500" y="5067300"/>
          <p14:tracePt t="43779" x="2386013" y="5081588"/>
          <p14:tracePt t="43871" x="2281238" y="5091113"/>
          <p14:tracePt t="43964" x="2095500" y="5119688"/>
          <p14:tracePt t="43967" x="2090738" y="5119688"/>
          <p14:tracePt t="44014" x="2057400" y="5124450"/>
          <p14:tracePt t="44106" x="2038350" y="5124450"/>
          <p14:tracePt t="44322" x="2033588" y="5119688"/>
          <p14:tracePt t="44371" x="2024063" y="5100638"/>
          <p14:tracePt t="44465" x="2024063" y="5076825"/>
          <p14:tracePt t="44551" x="2024063" y="5038725"/>
          <p14:tracePt t="44605" x="2024063" y="5000625"/>
          <p14:tracePt t="44689" x="2038350" y="4957763"/>
          <p14:tracePt t="44779" x="2066925" y="4943475"/>
          <p14:tracePt t="44870" x="2124075" y="4924425"/>
          <p14:tracePt t="44955" x="2124075" y="4919663"/>
          <p14:tracePt t="45252" x="2157413" y="4919663"/>
          <p14:tracePt t="45356" x="2386013" y="4914900"/>
          <p14:tracePt t="45401" x="2476500" y="4914900"/>
          <p14:tracePt t="45478" x="2543175" y="4914900"/>
          <p14:tracePt t="45481" x="2576513" y="4914900"/>
          <p14:tracePt t="45516" x="2633663" y="4914900"/>
          <p14:tracePt t="45625" x="2681288" y="4914900"/>
          <p14:tracePt t="46025" x="2681288" y="4919663"/>
          <p14:tracePt t="46116" x="2681288" y="4938713"/>
          <p14:tracePt t="46204" x="2671763" y="4991100"/>
          <p14:tracePt t="46252" x="2671763" y="5000625"/>
          <p14:tracePt t="46339" x="2667000" y="5038725"/>
          <p14:tracePt t="46438" x="2662238" y="5057775"/>
          <p14:tracePt t="46530" x="2662238" y="5067300"/>
          <p14:tracePt t="46921" x="2676525" y="5019675"/>
          <p14:tracePt t="47026" x="2690813" y="4962525"/>
          <p14:tracePt t="47142" x="2705100" y="4938713"/>
          <p14:tracePt t="47254" x="2709863" y="4924425"/>
          <p14:tracePt t="47621" x="2771775" y="4924425"/>
          <p14:tracePt t="47733" x="3124200" y="4924425"/>
          <p14:tracePt t="47738" x="3133725" y="4924425"/>
          <p14:tracePt t="47751" x="3138488" y="4924425"/>
          <p14:tracePt t="47908" x="3143250" y="4924425"/>
          <p14:tracePt t="48252" x="3276600" y="4924425"/>
          <p14:tracePt t="48308" x="3524250" y="4924425"/>
          <p14:tracePt t="48312" x="3552825" y="4924425"/>
          <p14:tracePt t="48370" x="3643313" y="4924425"/>
          <p14:tracePt t="48467" x="3719513" y="4924425"/>
          <p14:tracePt t="48908" x="3609975" y="4924425"/>
          <p14:tracePt t="48910" x="3571875" y="4924425"/>
          <p14:tracePt t="48968" x="3433763" y="4929188"/>
          <p14:tracePt t="49026" x="3429000" y="4929188"/>
          <p14:tracePt t="49142" x="3252788" y="4953000"/>
          <p14:tracePt t="49254" x="3248025" y="4957763"/>
          <p14:tracePt t="49391" x="3248025" y="4962525"/>
          <p14:tracePt t="49494" x="3295650" y="4967288"/>
          <p14:tracePt t="49598" x="3352800" y="4967288"/>
          <p14:tracePt t="49707" x="3648075" y="4962525"/>
          <p14:tracePt t="49766" x="3762375" y="4962525"/>
          <p14:tracePt t="49871" x="3900488" y="4976813"/>
          <p14:tracePt t="49983" x="4229100" y="4976813"/>
          <p14:tracePt t="50043" x="4262438" y="4976813"/>
          <p14:tracePt t="50170" x="4548188" y="4981575"/>
          <p14:tracePt t="50298" x="4681538" y="4981575"/>
          <p14:tracePt t="50402" x="4729163" y="4981575"/>
          <p14:tracePt t="50482" x="4743450" y="4981575"/>
          <p14:tracePt t="50567" x="4748213" y="4981575"/>
          <p14:tracePt t="50729" x="4752975" y="4981575"/>
          <p14:tracePt t="51061" x="4552950" y="4914900"/>
          <p14:tracePt t="51167" x="4281488" y="4805363"/>
          <p14:tracePt t="51266" x="4181475" y="4757738"/>
          <p14:tracePt t="51358" x="4124325" y="4748213"/>
          <p14:tracePt t="51362" x="4110038" y="4748213"/>
          <p14:tracePt t="51373" x="4100513" y="4748213"/>
          <p14:tracePt t="51418" x="4052888" y="4748213"/>
          <p14:tracePt t="51462" x="4005263" y="4748213"/>
          <p14:tracePt t="51505" x="3967163" y="4752975"/>
          <p14:tracePt t="51595" x="3895725" y="4786313"/>
          <p14:tracePt t="51701" x="3795713" y="4881563"/>
          <p14:tracePt t="51746" x="3762375" y="4924425"/>
          <p14:tracePt t="51791" x="3757613" y="4933950"/>
          <p14:tracePt t="51868" x="3757613" y="4943475"/>
          <p14:tracePt t="51986" x="3757613" y="4948238"/>
          <p14:tracePt t="52082" x="3776663" y="4976813"/>
          <p14:tracePt t="52376" x="3838575" y="4976813"/>
          <p14:tracePt t="52432" x="3967163" y="4976813"/>
          <p14:tracePt t="52435" x="3976688" y="4976813"/>
          <p14:tracePt t="52480" x="3981450" y="4976813"/>
          <p14:tracePt t="52558" x="4010025" y="4972050"/>
          <p14:tracePt t="52765" x="3938588" y="4972050"/>
          <p14:tracePt t="52871" x="3609975" y="4929188"/>
          <p14:tracePt t="52948" x="3367088" y="4900613"/>
          <p14:tracePt t="52951" x="3362325" y="4900613"/>
          <p14:tracePt t="52988" x="3238500" y="4895850"/>
          <p14:tracePt t="53075" x="3076575" y="4910138"/>
          <p14:tracePt t="53078" x="3057525" y="4914900"/>
          <p14:tracePt t="53119" x="2914650" y="4929188"/>
          <p14:tracePt t="53200" x="2786063" y="4929188"/>
          <p14:tracePt t="53389" x="2862263" y="4929188"/>
          <p14:tracePt t="53425" x="3233738" y="4929188"/>
          <p14:tracePt t="53509" x="3895725" y="4929188"/>
          <p14:tracePt t="53603" x="4114800" y="4929188"/>
          <p14:tracePt t="53606" x="4129088" y="4929188"/>
          <p14:tracePt t="53650" x="4143375" y="4929188"/>
          <p14:tracePt t="53698" x="4224338" y="4929188"/>
          <p14:tracePt t="53736" x="4367213" y="4929188"/>
          <p14:tracePt t="53783" x="4552950" y="4929188"/>
          <p14:tracePt t="53796" x="4600575" y="4929188"/>
          <p14:tracePt t="53838" x="4838700" y="4929188"/>
          <p14:tracePt t="53877" x="4976813" y="4929188"/>
          <p14:tracePt t="53966" x="5157788" y="4929188"/>
          <p14:tracePt t="54010" x="5176838" y="4933950"/>
          <p14:tracePt t="54065" x="5272088" y="4962525"/>
          <p14:tracePt t="54111" x="5300663" y="4962525"/>
          <p14:tracePt t="54118" x="5305425" y="4962525"/>
          <p14:tracePt t="54196" x="5414963" y="4962525"/>
          <p14:tracePt t="54357" x="5519738" y="4962525"/>
          <p14:tracePt t="54362" x="5543550" y="4962525"/>
          <p14:tracePt t="54438" x="5676900" y="4962525"/>
          <p14:tracePt t="54515" x="5743575" y="4962525"/>
          <p14:tracePt t="54556" x="5757863" y="4962525"/>
          <p14:tracePt t="54603" x="5872163" y="4953000"/>
          <p14:tracePt t="54641" x="5934075" y="4948238"/>
          <p14:tracePt t="54758" x="5981700" y="4948238"/>
          <p14:tracePt t="54845" x="6210300" y="4943475"/>
          <p14:tracePt t="54924" x="6281738" y="4933950"/>
          <p14:tracePt t="55250" x="6281738" y="4891088"/>
          <p14:tracePt t="55254" x="6281738" y="4886325"/>
          <p14:tracePt t="55262" x="6281738" y="4881563"/>
          <p14:tracePt t="55305" x="6281738" y="4852988"/>
          <p14:tracePt t="55383" x="6281738" y="4781550"/>
          <p14:tracePt t="55457" x="6281738" y="4757738"/>
          <p14:tracePt t="55533" x="6281738" y="4752975"/>
          <p14:tracePt t="55750" x="6186488" y="4848225"/>
          <p14:tracePt t="55765" x="6176963" y="4862513"/>
          <p14:tracePt t="55808" x="6157913" y="4886325"/>
          <p14:tracePt t="55885" x="6153150" y="4910138"/>
          <p14:tracePt t="55963" x="5976938" y="4929188"/>
          <p14:tracePt t="55967" x="5962650" y="4933950"/>
          <p14:tracePt t="56004" x="5891213" y="4953000"/>
          <p14:tracePt t="56081" x="5772150" y="4991100"/>
          <p14:tracePt t="56158" x="5595938" y="5033963"/>
          <p14:tracePt t="56251" x="5529263" y="5048250"/>
          <p14:tracePt t="56530" x="5700713" y="5048250"/>
          <p14:tracePt t="56612" x="5986463" y="5048250"/>
          <p14:tracePt t="56701" x="6081713" y="5048250"/>
          <p14:tracePt t="56750" x="6162675" y="5048250"/>
          <p14:tracePt t="56822" x="6167438" y="5048250"/>
          <p14:tracePt t="56948" x="6181725" y="5043488"/>
          <p14:tracePt t="57073" x="6181725" y="5024438"/>
          <p14:tracePt t="57168" x="6224588" y="4919663"/>
          <p14:tracePt t="57262" x="6234113" y="4843463"/>
          <p14:tracePt t="57354" x="6234113" y="4829175"/>
          <p14:tracePt t="57954" x="6234113" y="4867275"/>
          <p14:tracePt t="58009" x="6224588" y="4886325"/>
          <p14:tracePt t="58104" x="6224588" y="4900613"/>
          <p14:tracePt t="59247" x="6010275" y="5000625"/>
          <p14:tracePt t="59348" x="5424488" y="5072063"/>
          <p14:tracePt t="59349" x="5348288" y="5072063"/>
          <p14:tracePt t="59466" x="5053013" y="5129213"/>
          <p14:tracePt t="59948" x="0" y="0"/>
        </p14:tracePtLst>
        <p14:tracePtLst>
          <p14:tracePt t="62026" x="5372100" y="4891088"/>
          <p14:tracePt t="62295" x="5334000" y="4905375"/>
          <p14:tracePt t="62356" x="5129213" y="4972050"/>
          <p14:tracePt t="62415" x="4829175" y="5029200"/>
          <p14:tracePt t="62528" x="4495800" y="5062538"/>
          <p14:tracePt t="62531" x="4481513" y="5062538"/>
          <p14:tracePt t="62638" x="4152900" y="5095875"/>
          <p14:tracePt t="62698" x="4038600" y="5095875"/>
          <p14:tracePt t="62748" x="3752850" y="5138738"/>
          <p14:tracePt t="62816" x="3562350" y="5238750"/>
          <p14:tracePt t="62935" x="3448050" y="5295900"/>
          <p14:tracePt t="62993" x="3371850" y="5295900"/>
          <p14:tracePt t="63058" x="3157538" y="5343525"/>
          <p14:tracePt t="63109" x="3052763" y="5353050"/>
          <p14:tracePt t="63660" x="2781300" y="5443538"/>
          <p14:tracePt t="63665" x="2762250" y="5448300"/>
          <p14:tracePt t="63670" x="2747963" y="5457825"/>
          <p14:tracePt t="63786" x="2462213" y="5548313"/>
          <p14:tracePt t="63788" x="2438400" y="5553075"/>
          <p14:tracePt t="63797" x="2414588" y="5553075"/>
          <p14:tracePt t="63871" x="2147888" y="5619750"/>
          <p14:tracePt t="63874" x="2109788" y="5624513"/>
          <p14:tracePt t="64002" x="1847850" y="5662613"/>
          <p14:tracePt t="64109" x="1638300" y="5691188"/>
          <p14:tracePt t="64259" x="1343025" y="5710238"/>
          <p14:tracePt t="64262" x="1323975" y="5710238"/>
          <p14:tracePt t="64372" x="1281113" y="5710238"/>
          <p14:tracePt t="64376" x="1276350" y="5710238"/>
          <p14:tracePt t="64432" x="1257300" y="5710238"/>
          <p14:tracePt t="64436" x="1247775" y="5705475"/>
          <p14:tracePt t="64529" x="1028700" y="5657850"/>
          <p14:tracePt t="64751" x="1009650" y="5638800"/>
          <p14:tracePt t="64800" x="1000125" y="5634038"/>
          <p14:tracePt t="64937" x="1000125" y="5624513"/>
          <p14:tracePt t="65263" x="1000125" y="5619750"/>
          <p14:tracePt t="65423" x="1133475" y="5619750"/>
          <p14:tracePt t="65547" x="1204913" y="5619750"/>
          <p14:tracePt t="65658" x="1233488" y="5619750"/>
          <p14:tracePt t="65761" x="1285875" y="5619750"/>
          <p14:tracePt t="65766" x="1295400" y="5614988"/>
          <p14:tracePt t="65779" x="1333500" y="5614988"/>
          <p14:tracePt t="65824" x="1385888" y="5610225"/>
          <p14:tracePt t="65970" x="1443038" y="5610225"/>
          <p14:tracePt t="66072" x="1585913" y="5600700"/>
          <p14:tracePt t="66224" x="1714500" y="5600700"/>
          <p14:tracePt t="66284" x="1762125" y="5600700"/>
          <p14:tracePt t="66388" x="1966913" y="5595938"/>
          <p14:tracePt t="66483" x="2033588" y="5595938"/>
          <p14:tracePt t="66542" x="2124075" y="5591175"/>
          <p14:tracePt t="66591" x="2128838" y="5591175"/>
          <p14:tracePt t="66706" x="2500313" y="5576888"/>
          <p14:tracePt t="66766" x="2705100" y="5567363"/>
          <p14:tracePt t="66864" x="2776538" y="5557838"/>
          <p14:tracePt t="66936" x="2881313" y="5548313"/>
          <p14:tracePt t="66938" x="2890838" y="5548313"/>
          <p14:tracePt t="66999" x="2952750" y="5548313"/>
          <p14:tracePt t="68119" x="3476625" y="5491163"/>
          <p14:tracePt t="68124" x="3524250" y="5491163"/>
          <p14:tracePt t="68203" x="3876675" y="5467350"/>
          <p14:tracePt t="68278" x="4057650" y="5457825"/>
          <p14:tracePt t="68327" x="4105275" y="5462588"/>
          <p14:tracePt t="68424" x="4167188" y="5481638"/>
          <p14:tracePt t="68425" x="4176713" y="5486400"/>
          <p14:tracePt t="68510" x="4200525" y="5491163"/>
          <p14:tracePt t="69557" x="4224338" y="5491163"/>
          <p14:tracePt t="69626" x="4333875" y="5491163"/>
          <p14:tracePt t="69637" x="4348163" y="5491163"/>
          <p14:tracePt t="69640" x="4362450" y="5481638"/>
          <p14:tracePt t="69648" x="4381500" y="5481638"/>
          <p14:tracePt t="69655" x="4395788" y="5481638"/>
          <p14:tracePt t="69727" x="4486275" y="5476875"/>
          <p14:tracePt t="69732" x="4495800" y="5476875"/>
          <p14:tracePt t="69796" x="4576763" y="5476875"/>
          <p14:tracePt t="69869" x="4624388" y="5476875"/>
          <p14:tracePt t="69870" x="4638675" y="5476875"/>
          <p14:tracePt t="69962" x="4886325" y="5481638"/>
          <p14:tracePt t="70106" x="5267325" y="5481638"/>
          <p14:tracePt t="70183" x="5338763" y="5491163"/>
          <p14:tracePt t="70254" x="5543550" y="5514975"/>
          <p14:tracePt t="70262" x="5600700" y="5514975"/>
          <p14:tracePt t="70343" x="5872163" y="5534025"/>
          <p14:tracePt t="70464" x="6172200" y="5534025"/>
          <p14:tracePt t="70574" x="6343650" y="5534025"/>
          <p14:tracePt t="70684" x="6376988" y="5529263"/>
          <p14:tracePt t="70746" x="6410325" y="5529263"/>
          <p14:tracePt t="70753" x="6419850" y="5529263"/>
          <p14:tracePt t="70855" x="6453188" y="5529263"/>
          <p14:tracePt t="70931" x="6510338" y="5524500"/>
          <p14:tracePt t="71051" x="6681788" y="5519738"/>
          <p14:tracePt t="71119" x="6696075" y="5519738"/>
          <p14:tracePt t="71170" x="6705600" y="5519738"/>
          <p14:tracePt t="71901" x="6724650" y="5491163"/>
          <p14:tracePt t="71905" x="6729413" y="5481638"/>
          <p14:tracePt t="71987" x="6748463" y="5467350"/>
          <p14:tracePt t="72120" x="6838950" y="5457825"/>
          <p14:tracePt t="72123" x="6858000" y="5457825"/>
          <p14:tracePt t="72180" x="6938963" y="5443538"/>
          <p14:tracePt t="72280" x="7010400" y="5438775"/>
          <p14:tracePt t="72322" x="7010400" y="5434013"/>
          <p14:tracePt t="72416" x="7067550" y="5429250"/>
          <p14:tracePt t="72518" x="7143750" y="5424488"/>
          <p14:tracePt t="72524" x="7148513" y="5419725"/>
          <p14:tracePt t="72529" x="7153275" y="5419725"/>
          <p14:tracePt t="72589" x="7177088" y="5414963"/>
          <p14:tracePt t="72651" x="7272338" y="5400675"/>
          <p14:tracePt t="72741" x="7272338" y="5395913"/>
          <p14:tracePt t="75207" x="7267575" y="5391150"/>
          <p14:tracePt t="76534" x="6910388" y="5434013"/>
          <p14:tracePt t="76623" x="5838825" y="5614988"/>
          <p14:tracePt t="76705" x="5372100" y="5695950"/>
          <p14:tracePt t="76748" x="4962525" y="5710238"/>
          <p14:tracePt t="76791" x="4552950" y="5734050"/>
          <p14:tracePt t="76794" x="4448175" y="5734050"/>
          <p14:tracePt t="76831" x="4067175" y="5753100"/>
          <p14:tracePt t="76921" x="3352800" y="5800725"/>
          <p14:tracePt t="77014" x="2876550" y="5843588"/>
          <p14:tracePt t="77061" x="2757488" y="5853113"/>
          <p14:tracePt t="77119" x="2700338" y="5862638"/>
          <p14:tracePt t="77266" x="2547938" y="5876925"/>
          <p14:tracePt t="77269" x="2528888" y="5881688"/>
          <p14:tracePt t="77362" x="2486025" y="5886450"/>
          <p14:tracePt t="77450" x="2409825" y="5905500"/>
          <p14:tracePt t="77453" x="2395538" y="5905500"/>
          <p14:tracePt t="77499" x="2347913" y="5915025"/>
          <p14:tracePt t="77604" x="2214563" y="5943600"/>
          <p14:tracePt t="77700" x="1962150" y="5991225"/>
          <p14:tracePt t="77811" x="1814513" y="5991225"/>
          <p14:tracePt t="77902" x="1700213" y="5991225"/>
          <p14:tracePt t="77904" x="1619250" y="5991225"/>
          <p14:tracePt t="77949" x="1404938" y="6000750"/>
          <p14:tracePt t="78039" x="1238250" y="6010275"/>
          <p14:tracePt t="78043" x="1223963" y="6010275"/>
          <p14:tracePt t="78088" x="1152525" y="6010275"/>
          <p14:tracePt t="78392" x="1185863" y="5976938"/>
          <p14:tracePt t="78479" x="1666875" y="5876925"/>
          <p14:tracePt t="78482" x="1814513" y="5867400"/>
          <p14:tracePt t="78525" x="2862263" y="5786438"/>
          <p14:tracePt t="78528" x="2943225" y="5776913"/>
          <p14:tracePt t="78613" x="3805238" y="5653088"/>
          <p14:tracePt t="78667" x="4124325" y="5586413"/>
          <p14:tracePt t="78668" x="4181475" y="5576888"/>
          <p14:tracePt t="78706" x="4314825" y="5553075"/>
          <p14:tracePt t="78838" x="4357688" y="5548313"/>
          <p14:tracePt t="79076" x="4357688" y="5538788"/>
          <p14:tracePt t="79077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EA85ECE-0ACA-4D62-AAB1-A1C1B5CCCC08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A478CF-609A-4074-8820-6D3BBAF96E3D}" type="slidenum">
              <a:rPr lang="en-US" altLang="zh-CN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8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整数的位运算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smtClean="0"/>
              <a:t>整数类型也被用来表示其他类型的数据，比如颜色。</a:t>
            </a:r>
          </a:p>
          <a:p>
            <a:pPr eaLnBrk="1" hangingPunct="1"/>
            <a:r>
              <a:rPr lang="en-US" altLang="zh-CN" sz="2800" b="1" smtClean="0"/>
              <a:t>ARGB</a:t>
            </a:r>
            <a:r>
              <a:rPr lang="zh-CN" altLang="en-US" sz="2800" b="1" smtClean="0"/>
              <a:t>颜色模型是将一个整数划分为</a:t>
            </a:r>
            <a:r>
              <a:rPr lang="en-US" altLang="zh-CN" sz="2800" b="1" smtClean="0"/>
              <a:t>4</a:t>
            </a:r>
            <a:r>
              <a:rPr lang="zh-CN" altLang="en-US" sz="2800" b="1" smtClean="0"/>
              <a:t>个</a:t>
            </a:r>
            <a:r>
              <a:rPr lang="en-US" altLang="zh-CN" sz="2800" b="1" smtClean="0"/>
              <a:t>8</a:t>
            </a:r>
            <a:r>
              <a:rPr lang="zh-CN" altLang="en-US" sz="2800" b="1" smtClean="0"/>
              <a:t>比特数。最高的</a:t>
            </a:r>
            <a:r>
              <a:rPr lang="en-US" altLang="zh-CN" sz="2800" b="1" smtClean="0"/>
              <a:t>8</a:t>
            </a:r>
            <a:r>
              <a:rPr lang="zh-CN" altLang="en-US" sz="2800" b="1" smtClean="0"/>
              <a:t>位代表与背景色相反的不透明度，而较低</a:t>
            </a:r>
            <a:r>
              <a:rPr lang="en-US" altLang="zh-CN" sz="2800" b="1" smtClean="0"/>
              <a:t>24</a:t>
            </a:r>
            <a:r>
              <a:rPr lang="zh-CN" altLang="en-US" sz="2800" b="1" smtClean="0"/>
              <a:t>位表示一个颜色的红绿蓝分量的强度。 </a:t>
            </a:r>
          </a:p>
          <a:p>
            <a:pPr eaLnBrk="1" hangingPunct="1"/>
            <a:endParaRPr lang="zh-CN" altLang="en-US" sz="2800" b="1" smtClean="0"/>
          </a:p>
          <a:p>
            <a:pPr eaLnBrk="1" hangingPunct="1"/>
            <a:endParaRPr lang="zh-CN" altLang="en-US" sz="2800" b="1" smtClean="0"/>
          </a:p>
          <a:p>
            <a:pPr eaLnBrk="1" hangingPunct="1"/>
            <a:r>
              <a:rPr lang="zh-CN" altLang="en-US" sz="2800" b="1" smtClean="0"/>
              <a:t>用加和除运算来处理这种表示形式的数据，是非常不方便的；相反我们常常采用位操作。 </a:t>
            </a:r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86200"/>
            <a:ext cx="7162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97"/>
    </mc:Choice>
    <mc:Fallback>
      <p:transition spd="slow" advTm="101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827" x="4276725" y="3467100"/>
          <p14:tracePt t="24217" x="4152900" y="3495675"/>
          <p14:tracePt t="24283" x="3948113" y="3519488"/>
          <p14:tracePt t="24496" x="0" y="0"/>
        </p14:tracePtLst>
        <p14:tracePtLst>
          <p14:tracePt t="25370" x="3948113" y="3519488"/>
          <p14:tracePt t="25448" x="0" y="0"/>
        </p14:tracePtLst>
        <p14:tracePtLst>
          <p14:tracePt t="27463" x="3948113" y="3519488"/>
          <p14:tracePt t="27717" x="3576638" y="3438525"/>
          <p14:tracePt t="27722" x="3519488" y="3433763"/>
          <p14:tracePt t="27799" x="2690813" y="3390900"/>
          <p14:tracePt t="27814" x="2557463" y="3390900"/>
          <p14:tracePt t="27844" x="2428875" y="3386138"/>
          <p14:tracePt t="27884" x="2362200" y="3376613"/>
          <p14:tracePt t="27955" x="2205038" y="3333750"/>
          <p14:tracePt t="27966" x="2195513" y="3328988"/>
          <p14:tracePt t="28033" x="2014538" y="3290888"/>
          <p14:tracePt t="28106" x="1766888" y="3233738"/>
          <p14:tracePt t="28120" x="1733550" y="3219450"/>
          <p14:tracePt t="28156" x="1633538" y="3176588"/>
          <p14:tracePt t="28253" x="1428750" y="3100388"/>
          <p14:tracePt t="28255" x="1419225" y="3095625"/>
          <p14:tracePt t="28304" x="1376363" y="3081338"/>
          <p14:tracePt t="28388" x="1219200" y="3024188"/>
          <p14:tracePt t="28499" x="1152525" y="3009900"/>
          <p14:tracePt t="28630" x="1128713" y="2995613"/>
          <p14:tracePt t="29276" x="1233488" y="2976563"/>
          <p14:tracePt t="29280" x="1247775" y="2976563"/>
          <p14:tracePt t="29283" x="1271588" y="2976563"/>
          <p14:tracePt t="29311" x="1309688" y="2971800"/>
          <p14:tracePt t="29313" x="1319213" y="2971800"/>
          <p14:tracePt t="29356" x="1347788" y="2971800"/>
          <p14:tracePt t="29421" x="1462088" y="2976563"/>
          <p14:tracePt t="29559" x="1576388" y="2976563"/>
          <p14:tracePt t="29637" x="1724025" y="2976563"/>
          <p14:tracePt t="29642" x="1738313" y="2976563"/>
          <p14:tracePt t="29699" x="1847850" y="2976563"/>
          <p14:tracePt t="29764" x="1928813" y="2976563"/>
          <p14:tracePt t="29770" x="1952625" y="2976563"/>
          <p14:tracePt t="29777" x="1966913" y="2976563"/>
          <p14:tracePt t="29807" x="1995488" y="2976563"/>
          <p14:tracePt t="29813" x="2000250" y="2976563"/>
          <p14:tracePt t="29854" x="2033588" y="2976563"/>
          <p14:tracePt t="29886" x="2128838" y="2976563"/>
          <p14:tracePt t="29890" x="2143125" y="2976563"/>
          <p14:tracePt t="29925" x="2195513" y="2976563"/>
          <p14:tracePt t="29926" x="2200275" y="2976563"/>
          <p14:tracePt t="29935" x="2209800" y="2976563"/>
          <p14:tracePt t="29966" x="2228850" y="2976563"/>
          <p14:tracePt t="30043" x="2371725" y="2976563"/>
          <p14:tracePt t="30049" x="2390775" y="2976563"/>
          <p14:tracePt t="30090" x="2447925" y="2976563"/>
          <p14:tracePt t="30135" x="2486025" y="2976563"/>
          <p14:tracePt t="30139" x="2500313" y="2976563"/>
          <p14:tracePt t="30181" x="2690813" y="2976563"/>
          <p14:tracePt t="30185" x="2728913" y="2976563"/>
          <p14:tracePt t="30276" x="2895600" y="2976563"/>
          <p14:tracePt t="30330" x="3038475" y="2986088"/>
          <p14:tracePt t="30371" x="3148013" y="3000375"/>
          <p14:tracePt t="30461" x="3309938" y="3009900"/>
          <p14:tracePt t="30520" x="3333750" y="3009900"/>
          <p14:tracePt t="30613" x="3448050" y="3009900"/>
          <p14:tracePt t="30619" x="3452813" y="3009900"/>
          <p14:tracePt t="30682" x="3505200" y="3009900"/>
          <p14:tracePt t="30685" x="3519488" y="3009900"/>
          <p14:tracePt t="30732" x="3581400" y="3009900"/>
          <p14:tracePt t="30802" x="3605213" y="3009900"/>
          <p14:tracePt t="30846" x="3652838" y="3009900"/>
          <p14:tracePt t="30967" x="3771900" y="3009900"/>
          <p14:tracePt t="31034" x="3843338" y="3009900"/>
          <p14:tracePt t="31073" x="3952875" y="3009900"/>
          <p14:tracePt t="31076" x="3981450" y="3009900"/>
          <p14:tracePt t="31105" x="4010025" y="3009900"/>
          <p14:tracePt t="31170" x="4076700" y="3005138"/>
          <p14:tracePt t="31232" x="4219575" y="3005138"/>
          <p14:tracePt t="31238" x="4267200" y="3005138"/>
          <p14:tracePt t="31242" x="4314825" y="3005138"/>
          <p14:tracePt t="31252" x="4362450" y="3005138"/>
          <p14:tracePt t="31293" x="4510088" y="2995613"/>
          <p14:tracePt t="31333" x="4548188" y="2990850"/>
          <p14:tracePt t="31338" x="4557713" y="2990850"/>
          <p14:tracePt t="31407" x="4700588" y="2990850"/>
          <p14:tracePt t="31469" x="4786313" y="2986088"/>
          <p14:tracePt t="31534" x="4872038" y="2986088"/>
          <p14:tracePt t="31573" x="5019675" y="2986088"/>
          <p14:tracePt t="31604" x="5172075" y="2986088"/>
          <p14:tracePt t="31670" x="5334000" y="2986088"/>
          <p14:tracePt t="31731" x="5391150" y="2981325"/>
          <p14:tracePt t="31793" x="5457825" y="2981325"/>
          <p14:tracePt t="31794" x="5467350" y="2981325"/>
          <p14:tracePt t="31860" x="5519738" y="2981325"/>
          <p14:tracePt t="31923" x="5581650" y="2981325"/>
          <p14:tracePt t="31986" x="5648325" y="2986088"/>
          <p14:tracePt t="32060" x="5738813" y="2986088"/>
          <p14:tracePt t="32186" x="5724525" y="3000375"/>
          <p14:tracePt t="32637" x="5757863" y="2952750"/>
          <p14:tracePt t="32703" x="5762625" y="2947988"/>
          <p14:tracePt t="32799" x="5791200" y="2947988"/>
          <p14:tracePt t="32807" x="5795963" y="2947988"/>
          <p14:tracePt t="32840" x="5824538" y="2947988"/>
          <p14:tracePt t="32904" x="5972175" y="2967038"/>
          <p14:tracePt t="32970" x="6024563" y="2976563"/>
          <p14:tracePt t="32971" x="6034088" y="2981325"/>
          <p14:tracePt t="32980" x="6043613" y="2981325"/>
          <p14:tracePt t="33015" x="6100763" y="2986088"/>
          <p14:tracePt t="33018" x="6115050" y="2986088"/>
          <p14:tracePt t="33027" x="6129338" y="2986088"/>
          <p14:tracePt t="33063" x="6148388" y="2990850"/>
          <p14:tracePt t="33137" x="6219825" y="2995613"/>
          <p14:tracePt t="33182" x="6272213" y="3000375"/>
          <p14:tracePt t="33212" x="6286500" y="3000375"/>
          <p14:tracePt t="33296" x="6338888" y="3000375"/>
          <p14:tracePt t="33370" x="6343650" y="3000375"/>
          <p14:tracePt t="33479" x="6353175" y="3000375"/>
          <p14:tracePt t="33546" x="6405563" y="3000375"/>
          <p14:tracePt t="33651" x="6453188" y="3000375"/>
          <p14:tracePt t="33723" x="6515100" y="2990850"/>
          <p14:tracePt t="33798" x="6605588" y="2990850"/>
          <p14:tracePt t="33876" x="6681788" y="2990850"/>
          <p14:tracePt t="33884" x="6696075" y="2990850"/>
          <p14:tracePt t="34032" x="6738938" y="2986088"/>
          <p14:tracePt t="34138" x="6781800" y="2986088"/>
          <p14:tracePt t="34216" x="6834188" y="2986088"/>
          <p14:tracePt t="34219" x="6853238" y="2986088"/>
          <p14:tracePt t="34264" x="6924675" y="2986088"/>
          <p14:tracePt t="34387" x="7077075" y="2986088"/>
          <p14:tracePt t="34390" x="7081838" y="2986088"/>
          <p14:tracePt t="34430" x="7096125" y="2986088"/>
          <p14:tracePt t="34482" x="7248525" y="3005138"/>
          <p14:tracePt t="34520" x="7329488" y="3005138"/>
          <p14:tracePt t="34603" x="7400925" y="3005138"/>
          <p14:tracePt t="34652" x="7472363" y="3005138"/>
          <p14:tracePt t="34701" x="7477125" y="3005138"/>
          <p14:tracePt t="34747" x="7653338" y="3005138"/>
          <p14:tracePt t="34795" x="7700963" y="3005138"/>
          <p14:tracePt t="34934" x="7929563" y="3024188"/>
          <p14:tracePt t="34939" x="7943850" y="3024188"/>
          <p14:tracePt t="34947" x="7967663" y="3019425"/>
          <p14:tracePt t="34953" x="7991475" y="3019425"/>
          <p14:tracePt t="35000" x="8105775" y="3014663"/>
          <p14:tracePt t="35048" x="8191500" y="3014663"/>
          <p14:tracePt t="35144" x="8196263" y="3014663"/>
          <p14:tracePt t="35240" x="8201025" y="3014663"/>
          <p14:tracePt t="35610" x="8139113" y="3014663"/>
          <p14:tracePt t="35660" x="8081963" y="3024188"/>
          <p14:tracePt t="35706" x="8010525" y="3028950"/>
          <p14:tracePt t="35794" x="7696200" y="3052763"/>
          <p14:tracePt t="35800" x="7672388" y="3052763"/>
          <p14:tracePt t="35889" x="7219950" y="3052763"/>
          <p14:tracePt t="35892" x="7162800" y="3052763"/>
          <p14:tracePt t="36016" x="6376988" y="3052763"/>
          <p14:tracePt t="36018" x="6329363" y="3052763"/>
          <p14:tracePt t="36074" x="6053138" y="3052763"/>
          <p14:tracePt t="36127" x="5857875" y="3052763"/>
          <p14:tracePt t="36187" x="5629275" y="3052763"/>
          <p14:tracePt t="36191" x="5600700" y="3048000"/>
          <p14:tracePt t="36247" x="5310188" y="3019425"/>
          <p14:tracePt t="36296" x="5200650" y="3009900"/>
          <p14:tracePt t="36312" x="5172075" y="3000375"/>
          <p14:tracePt t="36357" x="5105400" y="2995613"/>
          <p14:tracePt t="36408" x="4881563" y="2971800"/>
          <p14:tracePt t="36464" x="4852988" y="2971800"/>
          <p14:tracePt t="36505" x="4643438" y="2924175"/>
          <p14:tracePt t="36550" x="4586288" y="2914650"/>
          <p14:tracePt t="36651" x="4448175" y="2909888"/>
          <p14:tracePt t="36890" x="4533900" y="2938463"/>
          <p14:tracePt t="36973" x="4700588" y="2971800"/>
          <p14:tracePt t="37058" x="4938713" y="2976563"/>
          <p14:tracePt t="37106" x="4967288" y="2976563"/>
          <p14:tracePt t="37206" x="5114925" y="2976563"/>
          <p14:tracePt t="37315" x="5310188" y="2971800"/>
          <p14:tracePt t="37448" x="5357813" y="2947988"/>
          <p14:tracePt t="37452" x="5362575" y="2947988"/>
          <p14:tracePt t="37552" x="5476875" y="2867025"/>
          <p14:tracePt t="37593" x="5505450" y="2847975"/>
          <p14:tracePt t="37651" x="5529263" y="2824163"/>
          <p14:tracePt t="37733" x="5562600" y="2771775"/>
          <p14:tracePt t="37795" x="5567363" y="2743200"/>
          <p14:tracePt t="37841" x="5557838" y="2709863"/>
          <p14:tracePt t="37922" x="5448300" y="2605088"/>
          <p14:tracePt t="38033" x="5319713" y="2552700"/>
          <p14:tracePt t="38115" x="5195888" y="2533650"/>
          <p14:tracePt t="38171" x="5062538" y="2533650"/>
          <p14:tracePt t="38254" x="5024438" y="2533650"/>
          <p14:tracePt t="38296" x="4905375" y="2557463"/>
          <p14:tracePt t="38343" x="4843463" y="2571750"/>
          <p14:tracePt t="38386" x="4838700" y="2571750"/>
          <p14:tracePt t="38498" x="4805363" y="2605088"/>
          <p14:tracePt t="38545" x="4786313" y="2633663"/>
          <p14:tracePt t="38549" x="4786313" y="2643188"/>
          <p14:tracePt t="38590" x="4772025" y="2676525"/>
          <p14:tracePt t="38627" x="4767263" y="2705100"/>
          <p14:tracePt t="38700" x="4772025" y="2747963"/>
          <p14:tracePt t="38763" x="4786313" y="2762250"/>
          <p14:tracePt t="38797" x="4795838" y="2767013"/>
          <p14:tracePt t="38832" x="4843463" y="2800350"/>
          <p14:tracePt t="38900" x="4881563" y="2814638"/>
          <p14:tracePt t="38906" x="4886325" y="2814638"/>
          <p14:tracePt t="39024" x="4995863" y="2843213"/>
          <p14:tracePt t="39028" x="5000625" y="2847975"/>
          <p14:tracePt t="39130" x="5176838" y="2852738"/>
          <p14:tracePt t="39134" x="5233988" y="2852738"/>
          <p14:tracePt t="39138" x="5291138" y="2852738"/>
          <p14:tracePt t="39213" x="5967413" y="2862263"/>
          <p14:tracePt t="39280" x="6329363" y="2867025"/>
          <p14:tracePt t="39320" x="6357938" y="2881313"/>
          <p14:tracePt t="39325" x="6367463" y="2886075"/>
          <p14:tracePt t="39372" x="6443663" y="2919413"/>
          <p14:tracePt t="39376" x="6448425" y="2919413"/>
          <p14:tracePt t="39408" x="6453188" y="2924175"/>
          <p14:tracePt t="39512" x="6467475" y="2924175"/>
          <p14:tracePt t="39602" x="6591300" y="2924175"/>
          <p14:tracePt t="39701" x="6772275" y="2933700"/>
          <p14:tracePt t="39796" x="6781800" y="2933700"/>
          <p14:tracePt t="39888" x="6786563" y="2947988"/>
          <p14:tracePt t="39954" x="6819900" y="2971800"/>
          <p14:tracePt t="40020" x="6924675" y="3005138"/>
          <p14:tracePt t="40026" x="6948488" y="3005138"/>
          <p14:tracePt t="40031" x="6962775" y="3009900"/>
          <p14:tracePt t="40062" x="6977063" y="3009900"/>
          <p14:tracePt t="40138" x="7148513" y="3024188"/>
          <p14:tracePt t="40142" x="7167563" y="3024188"/>
          <p14:tracePt t="40183" x="7177088" y="3024188"/>
          <p14:tracePt t="40259" x="7200900" y="3024188"/>
          <p14:tracePt t="40327" x="7229475" y="3024188"/>
          <p14:tracePt t="40371" x="7272338" y="3024188"/>
          <p14:tracePt t="40482" x="7439025" y="3024188"/>
          <p14:tracePt t="40599" x="7505700" y="3024188"/>
          <p14:tracePt t="40683" x="7596188" y="3024188"/>
          <p14:tracePt t="40689" x="7610475" y="3024188"/>
          <p14:tracePt t="40728" x="7686675" y="3024188"/>
          <p14:tracePt t="40731" x="7705725" y="3024188"/>
          <p14:tracePt t="40770" x="7791450" y="3024188"/>
          <p14:tracePt t="40809" x="7896225" y="3024188"/>
          <p14:tracePt t="40812" x="7905750" y="3024188"/>
          <p14:tracePt t="40825" x="7915275" y="3024188"/>
          <p14:tracePt t="40890" x="7958138" y="3024188"/>
          <p14:tracePt t="40931" x="8048625" y="3024188"/>
          <p14:tracePt t="40996" x="8067675" y="3024188"/>
          <p14:tracePt t="41090" x="8105775" y="3019425"/>
          <p14:tracePt t="41213" x="8105775" y="3014663"/>
          <p14:tracePt t="41808" x="8105775" y="3005138"/>
          <p14:tracePt t="41873" x="8105775" y="2995613"/>
          <p14:tracePt t="41876" x="8105775" y="2990850"/>
          <p14:tracePt t="41999" x="8105775" y="2981325"/>
          <p14:tracePt t="42038" x="8105775" y="2967038"/>
          <p14:tracePt t="42110" x="8101013" y="2905125"/>
          <p14:tracePt t="42185" x="8091488" y="2867025"/>
          <p14:tracePt t="42189" x="8086725" y="2862263"/>
          <p14:tracePt t="42262" x="8077200" y="2847975"/>
          <p14:tracePt t="42296" x="8062913" y="2838450"/>
          <p14:tracePt t="42309" x="8058150" y="2833688"/>
          <p14:tracePt t="42382" x="7934325" y="2724150"/>
          <p14:tracePt t="42387" x="7924800" y="2719388"/>
          <p14:tracePt t="42456" x="7877175" y="2686050"/>
          <p14:tracePt t="42496" x="7820025" y="2662238"/>
          <p14:tracePt t="42501" x="7810500" y="2657475"/>
          <p14:tracePt t="42531" x="7772400" y="2638425"/>
          <p14:tracePt t="42571" x="7720013" y="2619375"/>
          <p14:tracePt t="42576" x="7705725" y="2614613"/>
          <p14:tracePt t="42609" x="7686675" y="2614613"/>
          <p14:tracePt t="42674" x="7620000" y="2614613"/>
          <p14:tracePt t="42715" x="7491413" y="2624138"/>
          <p14:tracePt t="42759" x="7443788" y="2638425"/>
          <p14:tracePt t="42801" x="7367588" y="2686050"/>
          <p14:tracePt t="42809" x="7348538" y="2690813"/>
          <p14:tracePt t="42842" x="7343775" y="2695575"/>
          <p14:tracePt t="42941" x="7305675" y="2762250"/>
          <p14:tracePt t="43028" x="7305675" y="2771775"/>
          <p14:tracePt t="43379" x="7100888" y="2819400"/>
          <p14:tracePt t="43383" x="7067550" y="2824163"/>
          <p14:tracePt t="43455" x="6648450" y="2900363"/>
          <p14:tracePt t="43497" x="6262688" y="2943225"/>
          <p14:tracePt t="43541" x="5772150" y="2995613"/>
          <p14:tracePt t="43577" x="5462588" y="3033713"/>
          <p14:tracePt t="43624" x="5200650" y="3067050"/>
          <p14:tracePt t="43698" x="4681538" y="3138488"/>
          <p14:tracePt t="43766" x="4305300" y="3157538"/>
          <p14:tracePt t="43800" x="4214813" y="3162300"/>
          <p14:tracePt t="43836" x="3990975" y="3167063"/>
          <p14:tracePt t="43905" x="3776663" y="3167063"/>
          <p14:tracePt t="43907" x="3752850" y="3167063"/>
          <p14:tracePt t="43937" x="3600450" y="3176588"/>
          <p14:tracePt t="43979" x="3295650" y="3190875"/>
          <p14:tracePt t="43984" x="3238500" y="3200400"/>
          <p14:tracePt t="44016" x="3048000" y="3219450"/>
          <p14:tracePt t="44073" x="2795588" y="3262313"/>
          <p14:tracePt t="44106" x="2681288" y="3281363"/>
          <p14:tracePt t="44186" x="2147888" y="3319463"/>
          <p14:tracePt t="44222" x="2047875" y="3319463"/>
          <p14:tracePt t="44290" x="1885950" y="3324225"/>
          <p14:tracePt t="44294" x="1828800" y="3324225"/>
          <p14:tracePt t="44299" x="1790700" y="3324225"/>
          <p14:tracePt t="44340" x="1590675" y="3314700"/>
          <p14:tracePt t="44372" x="1528763" y="3309938"/>
          <p14:tracePt t="44437" x="1352550" y="3309938"/>
          <p14:tracePt t="44439" x="1304925" y="3309938"/>
          <p14:tracePt t="44471" x="1219200" y="3309938"/>
          <p14:tracePt t="44544" x="1147763" y="3309938"/>
          <p14:tracePt t="44547" x="1138238" y="3309938"/>
          <p14:tracePt t="44618" x="1123950" y="3309938"/>
          <p14:tracePt t="44750" x="1104900" y="3338513"/>
          <p14:tracePt t="44810" x="1104900" y="3352800"/>
          <p14:tracePt t="44923" x="1195388" y="3424238"/>
          <p14:tracePt t="45004" x="1466850" y="3490913"/>
          <p14:tracePt t="45089" x="1809750" y="3505200"/>
          <p14:tracePt t="45093" x="1843088" y="3505200"/>
          <p14:tracePt t="45154" x="1952625" y="3509963"/>
          <p14:tracePt t="45241" x="2143125" y="3509963"/>
          <p14:tracePt t="45249" x="2147888" y="3509963"/>
          <p14:tracePt t="45263" x="2176463" y="3509963"/>
          <p14:tracePt t="45269" x="2205038" y="3509963"/>
          <p14:tracePt t="45273" x="2224088" y="3509963"/>
          <p14:tracePt t="45282" x="2247900" y="3509963"/>
          <p14:tracePt t="45329" x="2390775" y="3500438"/>
          <p14:tracePt t="45416" x="2466975" y="3481388"/>
          <p14:tracePt t="45423" x="2481263" y="3481388"/>
          <p14:tracePt t="45469" x="2547938" y="3471863"/>
          <p14:tracePt t="45556" x="2633663" y="3448050"/>
          <p14:tracePt t="45705" x="2638425" y="3281363"/>
          <p14:tracePt t="45708" x="2633663" y="3257550"/>
          <p14:tracePt t="45715" x="2624138" y="3243263"/>
          <p14:tracePt t="45750" x="2609850" y="3195638"/>
          <p14:tracePt t="45798" x="2590800" y="3148013"/>
          <p14:tracePt t="45806" x="2586038" y="3143250"/>
          <p14:tracePt t="45814" x="2576513" y="3138488"/>
          <p14:tracePt t="45891" x="2543175" y="3109913"/>
          <p14:tracePt t="45982" x="2471738" y="3052763"/>
          <p14:tracePt t="45987" x="2462213" y="3048000"/>
          <p14:tracePt t="46078" x="2414588" y="3024188"/>
          <p14:tracePt t="46167" x="2252663" y="3038475"/>
          <p14:tracePt t="46172" x="2238375" y="3038475"/>
          <p14:tracePt t="46210" x="2181225" y="3057525"/>
          <p14:tracePt t="46300" x="2128838" y="3109913"/>
          <p14:tracePt t="46356" x="2076450" y="3167063"/>
          <p14:tracePt t="46436" x="2057400" y="3190875"/>
          <p14:tracePt t="46518" x="2043113" y="3214688"/>
          <p14:tracePt t="46572" x="2033588" y="3228975"/>
          <p14:tracePt t="46660" x="2033588" y="3238500"/>
          <p14:tracePt t="46762" x="2033588" y="3281363"/>
          <p14:tracePt t="46810" x="2038350" y="3290888"/>
          <p14:tracePt t="46902" x="2047875" y="3314700"/>
          <p14:tracePt t="46989" x="2105025" y="3362325"/>
          <p14:tracePt t="47083" x="2228850" y="3443288"/>
          <p14:tracePt t="47158" x="2271713" y="3452813"/>
          <p14:tracePt t="47266" x="2319338" y="3486150"/>
          <p14:tracePt t="47317" x="2328863" y="3486150"/>
          <p14:tracePt t="47363" x="2362200" y="3486150"/>
          <p14:tracePt t="47370" x="2366963" y="3486150"/>
          <p14:tracePt t="47375" x="2371725" y="3486150"/>
          <p14:tracePt t="47433" x="2490788" y="3481388"/>
          <p14:tracePt t="47498" x="2524125" y="3476625"/>
          <p14:tracePt t="47580" x="2600325" y="3476625"/>
          <p14:tracePt t="47582" x="2609850" y="3471863"/>
          <p14:tracePt t="47593" x="2628900" y="3471863"/>
          <p14:tracePt t="47602" x="2633663" y="3471863"/>
          <p14:tracePt t="47705" x="2805113" y="3462338"/>
          <p14:tracePt t="47718" x="2847975" y="3462338"/>
          <p14:tracePt t="47816" x="3090863" y="3452813"/>
          <p14:tracePt t="47873" x="3214688" y="3433763"/>
          <p14:tracePt t="47943" x="3309938" y="3433763"/>
          <p14:tracePt t="47997" x="3409950" y="3433763"/>
          <p14:tracePt t="48078" x="3524250" y="3429000"/>
          <p14:tracePt t="48083" x="3533775" y="3429000"/>
          <p14:tracePt t="48090" x="3543300" y="3429000"/>
          <p14:tracePt t="48094" x="3548063" y="3429000"/>
          <p14:tracePt t="48135" x="3581400" y="3429000"/>
          <p14:tracePt t="48174" x="3671888" y="3429000"/>
          <p14:tracePt t="48267" x="3881438" y="3429000"/>
          <p14:tracePt t="48272" x="3895725" y="3429000"/>
          <p14:tracePt t="48282" x="3919538" y="3429000"/>
          <p14:tracePt t="48318" x="3933825" y="3429000"/>
          <p14:tracePt t="48407" x="4057650" y="3429000"/>
          <p14:tracePt t="48502" x="4124325" y="3429000"/>
          <p14:tracePt t="48540" x="4200525" y="3429000"/>
          <p14:tracePt t="48544" x="4205288" y="3429000"/>
          <p14:tracePt t="49169" x="4162425" y="3429000"/>
          <p14:tracePt t="49236" x="4048125" y="3429000"/>
          <p14:tracePt t="49269" x="4033838" y="3429000"/>
          <p14:tracePt t="49550" x="4100513" y="3409950"/>
          <p14:tracePt t="49637" x="4214813" y="3405188"/>
          <p14:tracePt t="49641" x="4238625" y="3405188"/>
          <p14:tracePt t="49676" x="4329113" y="3405188"/>
          <p14:tracePt t="49750" x="4448175" y="3405188"/>
          <p14:tracePt t="49808" x="4519613" y="3405188"/>
          <p14:tracePt t="49875" x="4538663" y="3405188"/>
          <p14:tracePt t="49877" x="4543425" y="3405188"/>
          <p14:tracePt t="49885" x="4562475" y="3405188"/>
          <p14:tracePt t="49966" x="4591050" y="3405188"/>
          <p14:tracePt t="49970" x="4614863" y="3405188"/>
          <p14:tracePt t="50057" x="4857750" y="3409950"/>
          <p14:tracePt t="50140" x="5086350" y="3409950"/>
          <p14:tracePt t="50233" x="5257800" y="3405188"/>
          <p14:tracePt t="50238" x="5310188" y="3400425"/>
          <p14:tracePt t="50245" x="5334000" y="3400425"/>
          <p14:tracePt t="50279" x="5405438" y="3386138"/>
          <p14:tracePt t="50337" x="5595938" y="3381375"/>
          <p14:tracePt t="50343" x="5619750" y="3381375"/>
          <p14:tracePt t="50379" x="5686425" y="3381375"/>
          <p14:tracePt t="50436" x="5805488" y="3381375"/>
          <p14:tracePt t="50441" x="5819775" y="3381375"/>
          <p14:tracePt t="50486" x="5915025" y="3381375"/>
          <p14:tracePt t="50568" x="6262688" y="3381375"/>
          <p14:tracePt t="50579" x="6272213" y="3381375"/>
          <p14:tracePt t="50624" x="6334125" y="3381375"/>
          <p14:tracePt t="50628" x="6353175" y="3381375"/>
          <p14:tracePt t="50716" x="6491288" y="3381375"/>
          <p14:tracePt t="50764" x="6710363" y="3381375"/>
          <p14:tracePt t="50771" x="6729413" y="3381375"/>
          <p14:tracePt t="50778" x="6753225" y="3381375"/>
          <p14:tracePt t="50816" x="6800850" y="3381375"/>
          <p14:tracePt t="50948" x="6958013" y="3381375"/>
          <p14:tracePt t="50951" x="6967538" y="3381375"/>
          <p14:tracePt t="50984" x="6977063" y="3381375"/>
          <p14:tracePt t="51112" x="6991350" y="3381375"/>
          <p14:tracePt t="51215" x="7010400" y="3381375"/>
          <p14:tracePt t="51331" x="7024688" y="3381375"/>
          <p14:tracePt t="51438" x="7043738" y="3371850"/>
          <p14:tracePt t="51544" x="7043738" y="3348038"/>
          <p14:tracePt t="51611" x="7005638" y="3238500"/>
          <p14:tracePt t="51650" x="6948488" y="3171825"/>
          <p14:tracePt t="51682" x="6867525" y="3114675"/>
          <p14:tracePt t="51685" x="6834188" y="3105150"/>
          <p14:tracePt t="51717" x="6734175" y="3071813"/>
          <p14:tracePt t="51791" x="6486525" y="3062288"/>
          <p14:tracePt t="51797" x="6410325" y="3062288"/>
          <p14:tracePt t="51863" x="5753100" y="3090863"/>
          <p14:tracePt t="51870" x="5676900" y="3095625"/>
          <p14:tracePt t="51873" x="5600700" y="3105150"/>
          <p14:tracePt t="51940" x="5191125" y="3138488"/>
          <p14:tracePt t="51981" x="4895850" y="3148013"/>
          <p14:tracePt t="52012" x="4614863" y="3162300"/>
          <p14:tracePt t="52016" x="4567238" y="3162300"/>
          <p14:tracePt t="52084" x="4043363" y="3176588"/>
          <p14:tracePt t="52137" x="3724275" y="3176588"/>
          <p14:tracePt t="52173" x="3438525" y="3195638"/>
          <p14:tracePt t="52249" x="3081338" y="3219450"/>
          <p14:tracePt t="52256" x="3028950" y="3224213"/>
          <p14:tracePt t="52263" x="3005138" y="3228975"/>
          <p14:tracePt t="52295" x="2781300" y="3281363"/>
          <p14:tracePt t="52300" x="2719388" y="3295650"/>
          <p14:tracePt t="52385" x="2409825" y="3443288"/>
          <p14:tracePt t="52449" x="2190750" y="3629025"/>
          <p14:tracePt t="52453" x="2157413" y="3652838"/>
          <p14:tracePt t="52515" x="2028825" y="3748088"/>
          <p14:tracePt t="52578" x="1943100" y="3833813"/>
          <p14:tracePt t="52652" x="1862138" y="3905250"/>
          <p14:tracePt t="52722" x="1771650" y="3995738"/>
          <p14:tracePt t="52792" x="1724025" y="4038600"/>
          <p14:tracePt t="52798" x="1714500" y="4043363"/>
          <p14:tracePt t="52862" x="1571625" y="4152900"/>
          <p14:tracePt t="52902" x="1562100" y="4181475"/>
          <p14:tracePt t="52936" x="1538288" y="4214813"/>
          <p14:tracePt t="52940" x="1533525" y="4219575"/>
          <p14:tracePt t="53011" x="1476375" y="4338638"/>
          <p14:tracePt t="53015" x="1476375" y="4352925"/>
          <p14:tracePt t="53081" x="1466850" y="4433888"/>
          <p14:tracePt t="53153" x="1485900" y="4443413"/>
          <p14:tracePt t="53155" x="1500188" y="4443413"/>
          <p14:tracePt t="53198" x="1671638" y="4481513"/>
          <p14:tracePt t="53202" x="1724025" y="4486275"/>
          <p14:tracePt t="53236" x="1857375" y="4514850"/>
          <p14:tracePt t="53310" x="1976438" y="4557713"/>
          <p14:tracePt t="53312" x="2005013" y="4572000"/>
          <p14:tracePt t="53354" x="2119313" y="4576763"/>
          <p14:tracePt t="53388" x="2128838" y="4576763"/>
          <p14:tracePt t="53455" x="2276475" y="4524375"/>
          <p14:tracePt t="53528" x="2366963" y="4462463"/>
          <p14:tracePt t="53531" x="2376488" y="4457700"/>
          <p14:tracePt t="53577" x="2395538" y="4410075"/>
          <p14:tracePt t="53625" x="2400300" y="4352925"/>
          <p14:tracePt t="53628" x="2400300" y="4343400"/>
          <p14:tracePt t="53634" x="2400300" y="4329113"/>
          <p14:tracePt t="53704" x="2400300" y="4214813"/>
          <p14:tracePt t="53767" x="2381250" y="4157663"/>
          <p14:tracePt t="53769" x="2376488" y="4152900"/>
          <p14:tracePt t="53811" x="2362200" y="4129088"/>
          <p14:tracePt t="53875" x="2338388" y="4110038"/>
          <p14:tracePt t="53918" x="2309813" y="4105275"/>
          <p14:tracePt t="53953" x="2257425" y="4090988"/>
          <p14:tracePt t="53998" x="2200275" y="4062413"/>
          <p14:tracePt t="54063" x="2124075" y="4024313"/>
          <p14:tracePt t="54124" x="2000250" y="3990975"/>
          <p14:tracePt t="54166" x="1866900" y="3976688"/>
          <p14:tracePt t="54170" x="1857375" y="3976688"/>
          <p14:tracePt t="54203" x="1843088" y="3981450"/>
          <p14:tracePt t="54206" x="1838325" y="3981450"/>
          <p14:tracePt t="54215" x="1833563" y="3981450"/>
          <p14:tracePt t="54247" x="1790700" y="3981450"/>
          <p14:tracePt t="54250" x="1781175" y="3986213"/>
          <p14:tracePt t="54283" x="1733550" y="4000500"/>
          <p14:tracePt t="54327" x="1676400" y="4019550"/>
          <p14:tracePt t="54406" x="1538288" y="4129088"/>
          <p14:tracePt t="54408" x="1519238" y="4138613"/>
          <p14:tracePt t="54487" x="1404938" y="4233863"/>
          <p14:tracePt t="54527" x="1347788" y="4319588"/>
          <p14:tracePt t="54602" x="1343025" y="4410075"/>
          <p14:tracePt t="54605" x="1343025" y="4414838"/>
          <p14:tracePt t="54652" x="1343025" y="4433888"/>
          <p14:tracePt t="54722" x="1381125" y="4505325"/>
          <p14:tracePt t="54796" x="1485900" y="4581525"/>
          <p14:tracePt t="54800" x="1509713" y="4591050"/>
          <p14:tracePt t="54901" x="1709738" y="4667250"/>
          <p14:tracePt t="54998" x="1976438" y="4691063"/>
          <p14:tracePt t="55060" x="2295525" y="4657725"/>
          <p14:tracePt t="55106" x="2300288" y="4657725"/>
          <p14:tracePt t="55188" x="2371725" y="4624388"/>
          <p14:tracePt t="55297" x="2424113" y="4548188"/>
          <p14:tracePt t="55307" x="2428875" y="4543425"/>
          <p14:tracePt t="55379" x="2447925" y="4481513"/>
          <p14:tracePt t="55468" x="2452688" y="4395788"/>
          <p14:tracePt t="55549" x="2447925" y="4310063"/>
          <p14:tracePt t="55628" x="2424113" y="4248150"/>
          <p14:tracePt t="55704" x="2405063" y="4210050"/>
          <p14:tracePt t="55779" x="2390775" y="4176713"/>
          <p14:tracePt t="55825" x="2371725" y="4148138"/>
          <p14:tracePt t="55898" x="2333625" y="4100513"/>
          <p14:tracePt t="55902" x="2319338" y="4081463"/>
          <p14:tracePt t="55950" x="2305050" y="4057650"/>
          <p14:tracePt t="55998" x="2266950" y="4014788"/>
          <p14:tracePt t="56098" x="2219325" y="3967163"/>
          <p14:tracePt t="56187" x="2128838" y="3943350"/>
          <p14:tracePt t="56248" x="2090738" y="3943350"/>
          <p14:tracePt t="56255" x="2066925" y="3943350"/>
          <p14:tracePt t="56311" x="1943100" y="3943350"/>
          <p14:tracePt t="56317" x="1933575" y="3943350"/>
          <p14:tracePt t="56321" x="1924050" y="3943350"/>
          <p14:tracePt t="56331" x="1919288" y="3943350"/>
          <p14:tracePt t="56420" x="1814513" y="3952875"/>
          <p14:tracePt t="56530" x="1647825" y="4019550"/>
          <p14:tracePt t="56534" x="1633538" y="4024313"/>
          <p14:tracePt t="56636" x="1547813" y="4067175"/>
          <p14:tracePt t="56642" x="1533525" y="4076700"/>
          <p14:tracePt t="56686" x="1495425" y="4100513"/>
          <p14:tracePt t="56688" x="1490663" y="4105275"/>
          <p14:tracePt t="56746" x="1471613" y="4129088"/>
          <p14:tracePt t="56841" x="1443038" y="4171950"/>
          <p14:tracePt t="56847" x="1443038" y="4176713"/>
          <p14:tracePt t="56890" x="1428750" y="4195763"/>
          <p14:tracePt t="56974" x="1423988" y="4229100"/>
          <p14:tracePt t="57028" x="1423988" y="4286250"/>
          <p14:tracePt t="57075" x="1423988" y="4376738"/>
          <p14:tracePt t="57117" x="1443038" y="4424363"/>
          <p14:tracePt t="57170" x="1481138" y="4481513"/>
          <p14:tracePt t="57262" x="1543050" y="4538663"/>
          <p14:tracePt t="57267" x="1562100" y="4548188"/>
          <p14:tracePt t="57301" x="1614488" y="4576763"/>
          <p14:tracePt t="57369" x="1757363" y="4629150"/>
          <p14:tracePt t="57373" x="1809750" y="4643438"/>
          <p14:tracePt t="57495" x="2100263" y="4652963"/>
          <p14:tracePt t="57498" x="2109788" y="4652963"/>
          <p14:tracePt t="57550" x="2219325" y="4614863"/>
          <p14:tracePt t="57560" x="2224088" y="4614863"/>
          <p14:tracePt t="57566" x="2233613" y="4605338"/>
          <p14:tracePt t="57575" x="2238375" y="4605338"/>
          <p14:tracePt t="57619" x="2281238" y="4567238"/>
          <p14:tracePt t="57625" x="2290763" y="4557713"/>
          <p14:tracePt t="57685" x="2343150" y="4448175"/>
          <p14:tracePt t="57733" x="2362200" y="4367213"/>
          <p14:tracePt t="57796" x="2366963" y="4305300"/>
          <p14:tracePt t="57800" x="2366963" y="4295775"/>
          <p14:tracePt t="57874" x="2362200" y="4233863"/>
          <p14:tracePt t="57947" x="2319338" y="4157663"/>
          <p14:tracePt t="58029" x="2262188" y="4086225"/>
          <p14:tracePt t="58125" x="2214563" y="4062413"/>
          <p14:tracePt t="58208" x="2062163" y="4057650"/>
          <p14:tracePt t="58213" x="2047875" y="4057650"/>
          <p14:tracePt t="58219" x="2033588" y="4057650"/>
          <p14:tracePt t="58262" x="2000250" y="4057650"/>
          <p14:tracePt t="58374" x="1871663" y="4095750"/>
          <p14:tracePt t="58463" x="1814513" y="4138613"/>
          <p14:tracePt t="58466" x="1809750" y="4138613"/>
          <p14:tracePt t="58503" x="1795463" y="4152900"/>
          <p14:tracePt t="58589" x="1752600" y="4210050"/>
          <p14:tracePt t="58592" x="1752600" y="4214813"/>
          <p14:tracePt t="58626" x="1743075" y="4229100"/>
          <p14:tracePt t="58701" x="1733550" y="4248150"/>
          <p14:tracePt t="58770" x="1724025" y="4271963"/>
          <p14:tracePt t="58776" x="1724025" y="4276725"/>
          <p14:tracePt t="58814" x="1719263" y="4295775"/>
          <p14:tracePt t="58856" x="1719263" y="4314825"/>
          <p14:tracePt t="58922" x="1714500" y="4367213"/>
          <p14:tracePt t="59000" x="1714500" y="4386263"/>
          <p14:tracePt t="59041" x="1714500" y="4410075"/>
          <p14:tracePt t="59117" x="1752600" y="4467225"/>
          <p14:tracePt t="59205" x="1843088" y="4533900"/>
          <p14:tracePt t="59247" x="1866900" y="4543425"/>
          <p14:tracePt t="59310" x="1957388" y="4557713"/>
          <p14:tracePt t="59354" x="1985963" y="4557713"/>
          <p14:tracePt t="59437" x="2119313" y="4557713"/>
          <p14:tracePt t="59567" x="2181225" y="4524375"/>
          <p14:tracePt t="59666" x="2224088" y="4476750"/>
          <p14:tracePt t="59672" x="2243138" y="4457700"/>
          <p14:tracePt t="59682" x="2247900" y="4452938"/>
          <p14:tracePt t="59689" x="2257425" y="4438650"/>
          <p14:tracePt t="59722" x="2271713" y="4410075"/>
          <p14:tracePt t="59769" x="2314575" y="4352925"/>
          <p14:tracePt t="59772" x="2319338" y="4348163"/>
          <p14:tracePt t="59778" x="2324100" y="4338638"/>
          <p14:tracePt t="59817" x="2333625" y="4310063"/>
          <p14:tracePt t="59891" x="2357438" y="4252913"/>
          <p14:tracePt t="59974" x="2414588" y="4129088"/>
          <p14:tracePt t="59985" x="2424113" y="4114800"/>
          <p14:tracePt t="60027" x="2519363" y="4033838"/>
          <p14:tracePt t="60033" x="2557463" y="4014788"/>
          <p14:tracePt t="60079" x="2876550" y="3914775"/>
          <p14:tracePt t="60123" x="3419475" y="3781425"/>
          <p14:tracePt t="60236" x="4433888" y="3476625"/>
          <p14:tracePt t="60249" x="4443413" y="3471863"/>
          <p14:tracePt t="60253" x="4443413" y="3467100"/>
          <p14:tracePt t="60405" x="4105275" y="3733800"/>
          <p14:tracePt t="60498" x="3876675" y="3957638"/>
          <p14:tracePt t="60591" x="3848100" y="4038600"/>
          <p14:tracePt t="60684" x="3724275" y="4114800"/>
          <p14:tracePt t="60728" x="3538538" y="4181475"/>
          <p14:tracePt t="60776" x="3400425" y="4238625"/>
          <p14:tracePt t="60815" x="3367088" y="4252913"/>
          <p14:tracePt t="60892" x="3328988" y="4286250"/>
          <p14:tracePt t="60938" x="3243263" y="4438650"/>
          <p14:tracePt t="60941" x="3238500" y="4448175"/>
          <p14:tracePt t="60948" x="3238500" y="4457700"/>
          <p14:tracePt t="60985" x="3238500" y="4476750"/>
          <p14:tracePt t="61110" x="3348038" y="4562475"/>
          <p14:tracePt t="61115" x="3352800" y="4567238"/>
          <p14:tracePt t="61120" x="3357563" y="4567238"/>
          <p14:tracePt t="61222" x="3700463" y="4581525"/>
          <p14:tracePt t="61285" x="3786188" y="4581525"/>
          <p14:tracePt t="61294" x="3814763" y="4576763"/>
          <p14:tracePt t="61299" x="3871913" y="4576763"/>
          <p14:tracePt t="61308" x="3914775" y="4567238"/>
          <p14:tracePt t="61356" x="4114800" y="4557713"/>
          <p14:tracePt t="61360" x="4129088" y="4557713"/>
          <p14:tracePt t="61410" x="4224338" y="4552950"/>
          <p14:tracePt t="61487" x="4686300" y="4524375"/>
          <p14:tracePt t="61496" x="4700588" y="4524375"/>
          <p14:tracePt t="61653" x="5572125" y="4500563"/>
          <p14:tracePt t="61789" x="6543675" y="4500563"/>
          <p14:tracePt t="61841" x="6991350" y="4500563"/>
          <p14:tracePt t="61889" x="7048500" y="4495800"/>
          <p14:tracePt t="61996" x="7462838" y="4452938"/>
          <p14:tracePt t="61997" x="7496175" y="4448175"/>
          <p14:tracePt t="62044" x="7677150" y="4433888"/>
          <p14:tracePt t="62049" x="7724775" y="4433888"/>
          <p14:tracePt t="62058" x="7772400" y="4433888"/>
          <p14:tracePt t="62122" x="7962900" y="4410075"/>
          <p14:tracePt t="62219" x="8005763" y="4400550"/>
          <p14:tracePt t="62222" x="8010525" y="4395788"/>
          <p14:tracePt t="62267" x="8015288" y="4391025"/>
          <p14:tracePt t="62391" x="8001000" y="4314825"/>
          <p14:tracePt t="62441" x="7905750" y="4252913"/>
          <p14:tracePt t="62534" x="7453313" y="4176713"/>
          <p14:tracePt t="62644" x="7000875" y="4124325"/>
          <p14:tracePt t="62690" x="6767513" y="4114800"/>
          <p14:tracePt t="62781" x="6548438" y="4114800"/>
          <p14:tracePt t="62832" x="6262688" y="4114800"/>
          <p14:tracePt t="62888" x="6038850" y="4114800"/>
          <p14:tracePt t="62891" x="6015038" y="4114800"/>
          <p14:tracePt t="62942" x="5748338" y="4114800"/>
          <p14:tracePt t="63000" x="5495925" y="4114800"/>
          <p14:tracePt t="63002" x="5462588" y="4114800"/>
          <p14:tracePt t="63013" x="5424488" y="4114800"/>
          <p14:tracePt t="63048" x="5248275" y="4114800"/>
          <p14:tracePt t="63105" x="4976813" y="4110038"/>
          <p14:tracePt t="63143" x="4819650" y="4110038"/>
          <p14:tracePt t="63240" x="4533900" y="4110038"/>
          <p14:tracePt t="63244" x="4505325" y="4110038"/>
          <p14:tracePt t="63258" x="4467225" y="4110038"/>
          <p14:tracePt t="63298" x="4333875" y="4119563"/>
          <p14:tracePt t="63312" x="4305300" y="4119563"/>
          <p14:tracePt t="63356" x="4281488" y="4119563"/>
          <p14:tracePt t="63462" x="4067175" y="4133850"/>
          <p14:tracePt t="63530" x="3948113" y="4138613"/>
          <p14:tracePt t="63535" x="3929063" y="4143375"/>
          <p14:tracePt t="63657" x="3800475" y="4157663"/>
          <p14:tracePt t="63761" x="3714750" y="4176713"/>
          <p14:tracePt t="63772" x="3705225" y="4181475"/>
          <p14:tracePt t="63829" x="3667125" y="4200525"/>
          <p14:tracePt t="63916" x="3652838" y="4214813"/>
          <p14:tracePt t="64187" x="3762375" y="4238625"/>
          <p14:tracePt t="64264" x="3824288" y="4243388"/>
          <p14:tracePt t="64279" x="3852863" y="4243388"/>
          <p14:tracePt t="64289" x="3857625" y="4243388"/>
          <p14:tracePt t="64298" x="3871913" y="4248150"/>
          <p14:tracePt t="64303" x="3876675" y="4248150"/>
          <p14:tracePt t="64356" x="3881438" y="4248150"/>
          <p14:tracePt t="64732" x="4086225" y="4248150"/>
          <p14:tracePt t="64736" x="4124325" y="4248150"/>
          <p14:tracePt t="64768" x="4295775" y="4248150"/>
          <p14:tracePt t="64815" x="4448175" y="4248150"/>
          <p14:tracePt t="64817" x="4467225" y="4248150"/>
          <p14:tracePt t="64889" x="4638675" y="4243388"/>
          <p14:tracePt t="64980" x="4762500" y="4233863"/>
          <p14:tracePt t="65184" x="4424363" y="4238625"/>
          <p14:tracePt t="65260" x="4124325" y="4248150"/>
          <p14:tracePt t="65294" x="4024313" y="4252913"/>
          <p14:tracePt t="65308" x="3943350" y="4252913"/>
          <p14:tracePt t="65343" x="3814763" y="4252913"/>
          <p14:tracePt t="65420" x="3743325" y="4262438"/>
          <p14:tracePt t="65466" x="3719513" y="4271963"/>
          <p14:tracePt t="65564" x="3724275" y="4276725"/>
          <p14:tracePt t="65770" x="4057650" y="4276725"/>
          <p14:tracePt t="65867" x="4448175" y="4276725"/>
          <p14:tracePt t="65937" x="4848225" y="4276725"/>
          <p14:tracePt t="65942" x="4867275" y="4276725"/>
          <p14:tracePt t="65950" x="4895850" y="4276725"/>
          <p14:tracePt t="65988" x="5105400" y="4271963"/>
          <p14:tracePt t="66085" x="5353050" y="4267200"/>
          <p14:tracePt t="66090" x="5372100" y="4267200"/>
          <p14:tracePt t="66094" x="5434013" y="4267200"/>
          <p14:tracePt t="66138" x="5705475" y="4267200"/>
          <p14:tracePt t="66187" x="5776913" y="4267200"/>
          <p14:tracePt t="66234" x="5905500" y="4267200"/>
          <p14:tracePt t="66237" x="5957888" y="4267200"/>
          <p14:tracePt t="66248" x="6072188" y="4267200"/>
          <p14:tracePt t="66252" x="6148388" y="4267200"/>
          <p14:tracePt t="66260" x="6219825" y="4267200"/>
          <p14:tracePt t="66314" x="6515100" y="4267200"/>
          <p14:tracePt t="66363" x="6677025" y="4267200"/>
          <p14:tracePt t="66373" x="6705600" y="4267200"/>
          <p14:tracePt t="66411" x="6843713" y="4267200"/>
          <p14:tracePt t="66453" x="6867525" y="4267200"/>
          <p14:tracePt t="66543" x="6929438" y="4252913"/>
          <p14:tracePt t="66971" x="6915150" y="4233863"/>
          <p14:tracePt t="67050" x="6815138" y="4152900"/>
          <p14:tracePt t="67052" x="6791325" y="4148138"/>
          <p14:tracePt t="67155" x="6519863" y="4076700"/>
          <p14:tracePt t="67157" x="6496050" y="4071938"/>
          <p14:tracePt t="67197" x="6367463" y="4062413"/>
          <p14:tracePt t="67201" x="6329363" y="4062413"/>
          <p14:tracePt t="67205" x="6300788" y="4062413"/>
          <p14:tracePt t="67301" x="6019800" y="4052888"/>
          <p14:tracePt t="67390" x="5443538" y="4052888"/>
          <p14:tracePt t="67469" x="5205413" y="4052888"/>
          <p14:tracePt t="67551" x="4914900" y="4052888"/>
          <p14:tracePt t="67594" x="4900613" y="4052888"/>
          <p14:tracePt t="67669" x="4733925" y="4071938"/>
          <p14:tracePt t="67750" x="4562475" y="4129088"/>
          <p14:tracePt t="67793" x="4505325" y="4148138"/>
          <p14:tracePt t="67829" x="4433888" y="4171950"/>
          <p14:tracePt t="67873" x="4348163" y="4195763"/>
          <p14:tracePt t="67918" x="4276725" y="4210050"/>
          <p14:tracePt t="68047" x="4133850" y="4219575"/>
          <p14:tracePt t="68052" x="4095750" y="4229100"/>
          <p14:tracePt t="68059" x="4043363" y="4233863"/>
          <p14:tracePt t="68091" x="3924300" y="4257675"/>
          <p14:tracePt t="68171" x="3838575" y="4286250"/>
          <p14:tracePt t="68213" x="3829050" y="4314825"/>
          <p14:tracePt t="68217" x="3824288" y="4319588"/>
          <p14:tracePt t="68264" x="3824288" y="4329113"/>
          <p14:tracePt t="68316" x="3829050" y="4348163"/>
          <p14:tracePt t="68358" x="3910013" y="4391025"/>
          <p14:tracePt t="68436" x="4367213" y="4429125"/>
          <p14:tracePt t="68439" x="4395788" y="4429125"/>
          <p14:tracePt t="68517" x="4838700" y="4429125"/>
          <p14:tracePt t="68559" x="4981575" y="4429125"/>
          <p14:tracePt t="68563" x="5057775" y="4429125"/>
          <p14:tracePt t="68635" x="5600700" y="4429125"/>
          <p14:tracePt t="68700" x="5748338" y="4429125"/>
          <p14:tracePt t="68702" x="5810250" y="4429125"/>
          <p14:tracePt t="68734" x="6048375" y="4405313"/>
          <p14:tracePt t="68770" x="6348413" y="4376738"/>
          <p14:tracePt t="68780" x="6415088" y="4376738"/>
          <p14:tracePt t="68817" x="6648450" y="4352925"/>
          <p14:tracePt t="68886" x="6838950" y="4286250"/>
          <p14:tracePt t="68952" x="6948488" y="4219575"/>
          <p14:tracePt t="69016" x="6948488" y="4214813"/>
          <p14:tracePt t="69110" x="6929438" y="4162425"/>
          <p14:tracePt t="69119" x="6924675" y="4162425"/>
          <p14:tracePt t="69125" x="6924675" y="4157663"/>
          <p14:tracePt t="69185" x="6919913" y="4148138"/>
          <p14:tracePt t="69266" x="6824663" y="4143375"/>
          <p14:tracePt t="69309" x="6777038" y="4143375"/>
          <p14:tracePt t="69313" x="6762750" y="4143375"/>
          <p14:tracePt t="69356" x="6648450" y="4152900"/>
          <p14:tracePt t="69360" x="6605588" y="4167188"/>
          <p14:tracePt t="69362" x="6577013" y="4176713"/>
          <p14:tracePt t="69392" x="6472238" y="4210050"/>
          <p14:tracePt t="69433" x="6396038" y="4214813"/>
          <p14:tracePt t="69439" x="6386513" y="4219575"/>
          <p14:tracePt t="69468" x="6362700" y="4219575"/>
          <p14:tracePt t="69549" x="6057900" y="4167188"/>
          <p14:tracePt t="69554" x="6024563" y="4162425"/>
          <p14:tracePt t="69629" x="5691188" y="4114800"/>
          <p14:tracePt t="69636" x="5662613" y="4110038"/>
          <p14:tracePt t="69639" x="5638800" y="4105275"/>
          <p14:tracePt t="69673" x="5529263" y="4076700"/>
          <p14:tracePt t="69677" x="5491163" y="4067175"/>
          <p14:tracePt t="69686" x="5457825" y="4062413"/>
          <p14:tracePt t="69735" x="5295900" y="4052888"/>
          <p14:tracePt t="69739" x="5272088" y="4052888"/>
          <p14:tracePt t="69805" x="5162550" y="4052888"/>
          <p14:tracePt t="69808" x="5153025" y="4052888"/>
          <p14:tracePt t="69814" x="5143500" y="4052888"/>
          <p14:tracePt t="69846" x="5100638" y="4052888"/>
          <p14:tracePt t="69888" x="4991100" y="4052888"/>
          <p14:tracePt t="69957" x="4929188" y="4062413"/>
          <p14:tracePt t="70028" x="4924425" y="4062413"/>
          <p14:tracePt t="70098" x="4805363" y="4095750"/>
          <p14:tracePt t="70172" x="4719638" y="4114800"/>
          <p14:tracePt t="70214" x="4652963" y="4114800"/>
          <p14:tracePt t="70294" x="4405313" y="4105275"/>
          <p14:tracePt t="70300" x="4400550" y="4105275"/>
          <p14:tracePt t="70377" x="4181475" y="4100513"/>
          <p14:tracePt t="70385" x="4148138" y="4100513"/>
          <p14:tracePt t="70392" x="4110038" y="4100513"/>
          <p14:tracePt t="70425" x="4052888" y="4090988"/>
          <p14:tracePt t="70427" x="4048125" y="4090988"/>
          <p14:tracePt t="70513" x="3948113" y="4090988"/>
          <p14:tracePt t="70519" x="3938588" y="4090988"/>
          <p14:tracePt t="70589" x="3933825" y="4090988"/>
          <p14:tracePt t="70657" x="3890963" y="4100513"/>
          <p14:tracePt t="70733" x="3848100" y="4119563"/>
          <p14:tracePt t="70777" x="3833813" y="4119563"/>
          <p14:tracePt t="70813" x="3729038" y="4143375"/>
          <p14:tracePt t="70826" x="3705225" y="4152900"/>
          <p14:tracePt t="70861" x="3676650" y="4157663"/>
          <p14:tracePt t="70862" x="3671888" y="4157663"/>
          <p14:tracePt t="70943" x="3600450" y="4157663"/>
          <p14:tracePt t="71030" x="3576638" y="4157663"/>
          <p14:tracePt t="71140" x="3509963" y="4191000"/>
          <p14:tracePt t="71262" x="3495675" y="4200525"/>
          <p14:tracePt t="71389" x="3495675" y="4210050"/>
          <p14:tracePt t="71466" x="3552825" y="4248150"/>
          <p14:tracePt t="71471" x="3562350" y="4252913"/>
          <p14:tracePt t="71503" x="3619500" y="4286250"/>
          <p14:tracePt t="71578" x="3714750" y="4300538"/>
          <p14:tracePt t="71637" x="3905250" y="4333875"/>
          <p14:tracePt t="71642" x="3933825" y="4333875"/>
          <p14:tracePt t="71681" x="4005263" y="4343400"/>
          <p14:tracePt t="71688" x="4014788" y="4343400"/>
          <p14:tracePt t="71719" x="4038600" y="4348163"/>
          <p14:tracePt t="71786" x="4281488" y="4381500"/>
          <p14:tracePt t="71826" x="4419600" y="4400550"/>
          <p14:tracePt t="71901" x="4791075" y="4414838"/>
          <p14:tracePt t="71905" x="4814888" y="4414838"/>
          <p14:tracePt t="71967" x="4995863" y="4414838"/>
          <p14:tracePt t="72045" x="5467350" y="4414838"/>
          <p14:tracePt t="72049" x="5495925" y="4414838"/>
          <p14:tracePt t="72124" x="5919788" y="4414838"/>
          <p14:tracePt t="72216" x="6138863" y="4414838"/>
          <p14:tracePt t="72220" x="6157913" y="4414838"/>
          <p14:tracePt t="72325" x="6738938" y="4395788"/>
          <p14:tracePt t="72372" x="6905625" y="4352925"/>
          <p14:tracePt t="72377" x="6929438" y="4338638"/>
          <p14:tracePt t="72387" x="6943725" y="4324350"/>
          <p14:tracePt t="72423" x="7000875" y="4276725"/>
          <p14:tracePt t="72505" x="7086600" y="4181475"/>
          <p14:tracePt t="72580" x="7086600" y="4162425"/>
          <p14:tracePt t="72668" x="6686550" y="4048125"/>
          <p14:tracePt t="72671" x="6648450" y="4043363"/>
          <p14:tracePt t="72703" x="6453188" y="4005263"/>
          <p14:tracePt t="72747" x="6229350" y="3967163"/>
          <p14:tracePt t="72792" x="6038850" y="3938588"/>
          <p14:tracePt t="72802" x="6000750" y="3938588"/>
          <p14:tracePt t="72809" x="5943600" y="3933825"/>
          <p14:tracePt t="72812" x="5905500" y="3933825"/>
          <p14:tracePt t="72845" x="5767388" y="3929063"/>
          <p14:tracePt t="72922" x="5524500" y="3929063"/>
          <p14:tracePt t="73002" x="5143500" y="3929063"/>
          <p14:tracePt t="73044" x="5057775" y="3929063"/>
          <p14:tracePt t="73049" x="5029200" y="3929063"/>
          <p14:tracePt t="73091" x="4919663" y="3929063"/>
          <p14:tracePt t="73127" x="4843463" y="3929063"/>
          <p14:tracePt t="73200" x="4786313" y="3919538"/>
          <p14:tracePt t="73202" x="4757738" y="3919538"/>
          <p14:tracePt t="73241" x="4657725" y="3910013"/>
          <p14:tracePt t="73248" x="4619625" y="3900488"/>
          <p14:tracePt t="73265" x="4605338" y="3900488"/>
          <p14:tracePt t="73271" x="4600575" y="3900488"/>
          <p14:tracePt t="73386" x="4329113" y="3910013"/>
          <p14:tracePt t="73465" x="4248150" y="3910013"/>
          <p14:tracePt t="73539" x="4076700" y="3910013"/>
          <p14:tracePt t="73543" x="4062413" y="3914775"/>
          <p14:tracePt t="73592" x="4010025" y="3929063"/>
          <p14:tracePt t="73595" x="3990975" y="3929063"/>
          <p14:tracePt t="73664" x="3876675" y="3948113"/>
          <p14:tracePt t="73785" x="3795713" y="3976688"/>
          <p14:tracePt t="73791" x="3781425" y="3981450"/>
          <p14:tracePt t="73798" x="3767138" y="3990975"/>
          <p14:tracePt t="73861" x="3743325" y="4000500"/>
          <p14:tracePt t="73903" x="3733800" y="4010025"/>
          <p14:tracePt t="73965" x="3719513" y="4019550"/>
          <p14:tracePt t="73967" x="3714750" y="4024313"/>
          <p14:tracePt t="73997" x="3700463" y="4029075"/>
          <p14:tracePt t="74063" x="3667125" y="4043363"/>
          <p14:tracePt t="74127" x="3648075" y="4043363"/>
          <p14:tracePt t="74206" x="3443288" y="4043363"/>
          <p14:tracePt t="74279" x="3414713" y="4043363"/>
          <p14:tracePt t="74316" x="3324225" y="4043363"/>
          <p14:tracePt t="74385" x="3252788" y="4043363"/>
          <p14:tracePt t="74452" x="3195638" y="4043363"/>
          <p14:tracePt t="74513" x="3138488" y="4033838"/>
          <p14:tracePt t="74606" x="3076575" y="4029075"/>
          <p14:tracePt t="74613" x="3071813" y="4029075"/>
          <p14:tracePt t="74647" x="3071813" y="4024313"/>
          <p14:tracePt t="74653" x="3067050" y="4019550"/>
          <p14:tracePt t="74664" x="3062288" y="4019550"/>
          <p14:tracePt t="74670" x="3057525" y="4010025"/>
          <p14:tracePt t="74672" x="3052763" y="4010025"/>
          <p14:tracePt t="74704" x="3019425" y="3990975"/>
          <p14:tracePt t="74744" x="3014663" y="3981450"/>
          <p14:tracePt t="74839" x="2828925" y="3876675"/>
          <p14:tracePt t="74902" x="2771775" y="3795713"/>
          <p14:tracePt t="74980" x="2700338" y="3733800"/>
          <p14:tracePt t="75058" x="2486025" y="3633788"/>
          <p14:tracePt t="75063" x="2476500" y="3624263"/>
          <p14:tracePt t="75139" x="2376488" y="3557588"/>
          <p14:tracePt t="75148" x="2376488" y="3552825"/>
          <p14:tracePt t="75276" x="2376488" y="3533775"/>
          <p14:tracePt t="75526" x="2362200" y="3571875"/>
          <p14:tracePt t="75530" x="2362200" y="3576638"/>
          <p14:tracePt t="75563" x="2362200" y="3581400"/>
          <p14:tracePt t="75687" x="2362200" y="3638550"/>
          <p14:tracePt t="75781" x="2476500" y="3733800"/>
          <p14:tracePt t="75835" x="2552700" y="3790950"/>
          <p14:tracePt t="75840" x="2557463" y="3795713"/>
          <p14:tracePt t="75844" x="2562225" y="3805238"/>
          <p14:tracePt t="75849" x="2566988" y="3810000"/>
          <p14:tracePt t="75924" x="2724150" y="3938588"/>
          <p14:tracePt t="76002" x="2909888" y="4076700"/>
          <p14:tracePt t="76077" x="3086100" y="4148138"/>
          <p14:tracePt t="76083" x="3100388" y="4157663"/>
          <p14:tracePt t="76190" x="3414713" y="4248150"/>
          <p14:tracePt t="76296" x="3543300" y="4281488"/>
          <p14:tracePt t="76308" x="3552825" y="4281488"/>
          <p14:tracePt t="76343" x="3552825" y="4286250"/>
          <p14:tracePt t="76427" x="3609975" y="4295775"/>
          <p14:tracePt t="76428" x="3619500" y="4295775"/>
          <p14:tracePt t="76435" x="3629025" y="4300538"/>
          <p14:tracePt t="76515" x="3633788" y="4300538"/>
          <p14:tracePt t="76561" x="3652838" y="4305300"/>
          <p14:tracePt t="76593" x="3681413" y="4305300"/>
          <p14:tracePt t="76746" x="3776663" y="4305300"/>
          <p14:tracePt t="76793" x="3814763" y="4305300"/>
          <p14:tracePt t="76800" x="3819525" y="4305300"/>
          <p14:tracePt t="76802" x="3824288" y="4305300"/>
          <p14:tracePt t="76810" x="3843338" y="4305300"/>
          <p14:tracePt t="76856" x="3876675" y="4305300"/>
          <p14:tracePt t="76952" x="4019550" y="4305300"/>
          <p14:tracePt t="76956" x="4033838" y="4305300"/>
          <p14:tracePt t="77034" x="4186238" y="4305300"/>
          <p14:tracePt t="77044" x="4224338" y="4305300"/>
          <p14:tracePt t="77049" x="4281488" y="4300538"/>
          <p14:tracePt t="77082" x="4391025" y="4291013"/>
          <p14:tracePt t="77166" x="4548188" y="4248150"/>
          <p14:tracePt t="77282" x="4924425" y="4100513"/>
          <p14:tracePt t="77341" x="4986338" y="4062413"/>
          <p14:tracePt t="77386" x="5086350" y="4029075"/>
          <p14:tracePt t="77389" x="5129213" y="4014788"/>
          <p14:tracePt t="77466" x="5424488" y="3910013"/>
          <p14:tracePt t="77557" x="5881688" y="3781425"/>
          <p14:tracePt t="77604" x="6119813" y="3752850"/>
          <p14:tracePt t="77670" x="6305550" y="3743325"/>
          <p14:tracePt t="77865" x="6300788" y="3752850"/>
          <p14:tracePt t="78033" x="6372225" y="3767138"/>
          <p14:tracePt t="78106" x="6719888" y="3776663"/>
          <p14:tracePt t="78108" x="6777038" y="3776663"/>
          <p14:tracePt t="78149" x="6824663" y="3776663"/>
          <p14:tracePt t="78264" x="6848475" y="3776663"/>
          <p14:tracePt t="78302" x="6881813" y="3776663"/>
          <p14:tracePt t="78313" x="6896100" y="3776663"/>
          <p14:tracePt t="78347" x="6929438" y="3771900"/>
          <p14:tracePt t="78479" x="7024688" y="3771900"/>
          <p14:tracePt t="78618" x="7043738" y="3771900"/>
          <p14:tracePt t="78703" x="7324725" y="3771900"/>
          <p14:tracePt t="78708" x="7362825" y="3771900"/>
          <p14:tracePt t="78760" x="7405688" y="3771900"/>
          <p14:tracePt t="78874" x="7548563" y="3771900"/>
          <p14:tracePt t="78996" x="7624763" y="3738563"/>
          <p14:tracePt t="79065" x="7639050" y="3738563"/>
          <p14:tracePt t="79420" x="7610475" y="3752850"/>
          <p14:tracePt t="79468" x="7553325" y="3824288"/>
          <p14:tracePt t="79510" x="7496175" y="3910013"/>
          <p14:tracePt t="79545" x="7496175" y="3914775"/>
          <p14:tracePt t="79612" x="7486650" y="3952875"/>
          <p14:tracePt t="79617" x="7481888" y="3962400"/>
          <p14:tracePt t="79623" x="7481888" y="3971925"/>
          <p14:tracePt t="79653" x="7467600" y="4000500"/>
          <p14:tracePt t="79717" x="7439025" y="4057650"/>
          <p14:tracePt t="79777" x="7424738" y="4076700"/>
          <p14:tracePt t="79813" x="7424738" y="4081463"/>
          <p14:tracePt t="85950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482C811-5AB8-4867-82D1-FF308EBA5904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FBB85E-66C0-4BD2-BF86-AF9570F73CE6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目标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800" b="1" smtClean="0"/>
              <a:t>计算思维：在资源受限的情况下工作。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800" b="1" smtClean="0"/>
              <a:t>算法和数据结构：运用整数算法（二进制加法）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800" b="1" smtClean="0"/>
              <a:t>编程：识别、描述和有效使用整数类型作为有符号模运算以及作为在</a:t>
            </a:r>
            <a:r>
              <a:rPr lang="en-US" altLang="zh-CN" sz="2800" b="1" smtClean="0"/>
              <a:t>C0</a:t>
            </a:r>
            <a:r>
              <a:rPr lang="zh-CN" altLang="en-US" sz="2800" b="1" smtClean="0"/>
              <a:t>语言中固定长度的位向量。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23"/>
    </mc:Choice>
    <mc:Fallback xmlns="">
      <p:transition spd="slow" advTm="30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4F07E66-94D1-4A78-82A9-925C70BAF595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37DF9E-B01D-4A01-A989-9270B4340879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8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整数的位运算（续）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位操作是定义在单个位上的操作，然后并行应用到整个字上。</a:t>
            </a:r>
            <a:r>
              <a:rPr lang="zh-CN" altLang="en-US" smtClean="0"/>
              <a:t> </a:t>
            </a:r>
            <a:endParaRPr lang="zh-CN" altLang="en-US" sz="2800" b="1" smtClean="0"/>
          </a:p>
          <a:p>
            <a:pPr eaLnBrk="1" hangingPunct="1"/>
            <a:endParaRPr lang="en-US" altLang="zh-CN" sz="2800" b="1" smtClean="0"/>
          </a:p>
        </p:txBody>
      </p:sp>
      <p:pic>
        <p:nvPicPr>
          <p:cNvPr id="8397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90838"/>
            <a:ext cx="7620000" cy="259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19"/>
    </mc:Choice>
    <mc:Fallback>
      <p:transition spd="slow" advTm="34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909" x="4400550" y="3619500"/>
          <p14:tracePt t="17587" x="1576388" y="3529013"/>
          <p14:tracePt t="17594" x="1528763" y="3529013"/>
          <p14:tracePt t="17600" x="1471613" y="3519488"/>
          <p14:tracePt t="17659" x="1262063" y="3519488"/>
          <p14:tracePt t="17723" x="1028700" y="3519488"/>
          <p14:tracePt t="17733" x="981075" y="3519488"/>
          <p14:tracePt t="17817" x="623888" y="3514725"/>
          <p14:tracePt t="17856" x="495300" y="3505200"/>
          <p14:tracePt t="17928" x="114300" y="3471863"/>
          <p14:tracePt t="18032" x="90488" y="3467100"/>
          <p14:tracePt t="18211" x="109538" y="3467100"/>
          <p14:tracePt t="18287" x="280988" y="3467100"/>
          <p14:tracePt t="18327" x="457200" y="3467100"/>
          <p14:tracePt t="18428" x="681038" y="3486150"/>
          <p14:tracePt t="18436" x="690563" y="3486150"/>
          <p14:tracePt t="18484" x="719138" y="3490913"/>
          <p14:tracePt t="18578" x="838200" y="3505200"/>
          <p14:tracePt t="18583" x="857250" y="3505200"/>
          <p14:tracePt t="18674" x="952500" y="3519488"/>
          <p14:tracePt t="18682" x="962025" y="3519488"/>
          <p14:tracePt t="18686" x="966788" y="3519488"/>
          <p14:tracePt t="18692" x="976313" y="3524250"/>
          <p14:tracePt t="18770" x="1071563" y="3533775"/>
          <p14:tracePt t="18772" x="1085850" y="3533775"/>
          <p14:tracePt t="18781" x="1095375" y="3533775"/>
          <p14:tracePt t="18821" x="1114425" y="3533775"/>
          <p14:tracePt t="18957" x="1138238" y="3533775"/>
          <p14:tracePt t="18962" x="1143000" y="3533775"/>
          <p14:tracePt t="19069" x="1171575" y="3533775"/>
          <p14:tracePt t="19694" x="1281113" y="3533775"/>
          <p14:tracePt t="19696" x="1290638" y="3533775"/>
          <p14:tracePt t="19705" x="1300163" y="3533775"/>
          <p14:tracePt t="19787" x="1371600" y="3514725"/>
          <p14:tracePt t="19892" x="1633538" y="3476625"/>
          <p14:tracePt t="20019" x="1776413" y="3414713"/>
          <p14:tracePt t="20082" x="1819275" y="3362325"/>
          <p14:tracePt t="20086" x="1824038" y="3362325"/>
          <p14:tracePt t="20098" x="1833563" y="3352800"/>
          <p14:tracePt t="20107" x="1838325" y="3343275"/>
          <p14:tracePt t="20173" x="1890713" y="3276600"/>
          <p14:tracePt t="20231" x="1895475" y="3248025"/>
          <p14:tracePt t="20284" x="1905000" y="3219450"/>
          <p14:tracePt t="20380" x="1881188" y="3148013"/>
          <p14:tracePt t="20458" x="1824038" y="3081338"/>
          <p14:tracePt t="20516" x="1800225" y="3071813"/>
          <p14:tracePt t="20612" x="1747838" y="3043238"/>
          <p14:tracePt t="20724" x="1543050" y="2976563"/>
          <p14:tracePt t="20788" x="1524000" y="2976563"/>
          <p14:tracePt t="20859" x="1371600" y="2981325"/>
          <p14:tracePt t="20941" x="1247775" y="3024188"/>
          <p14:tracePt t="21031" x="1243013" y="3038475"/>
          <p14:tracePt t="21060" x="1233488" y="3062288"/>
          <p14:tracePt t="21065" x="1228725" y="3067050"/>
          <p14:tracePt t="21143" x="1223963" y="3167063"/>
          <p14:tracePt t="21189" x="1223963" y="3252788"/>
          <p14:tracePt t="21282" x="1814513" y="3381375"/>
          <p14:tracePt t="21287" x="1881188" y="3381375"/>
          <p14:tracePt t="21351" x="2271713" y="3381375"/>
          <p14:tracePt t="21358" x="2319338" y="3381375"/>
          <p14:tracePt t="21363" x="2381250" y="3376613"/>
          <p14:tracePt t="21430" x="2466975" y="3367088"/>
          <p14:tracePt t="21789" x="2624138" y="3352800"/>
          <p14:tracePt t="21847" x="2776538" y="3352800"/>
          <p14:tracePt t="21905" x="2867025" y="3352800"/>
          <p14:tracePt t="21909" x="2886075" y="3352800"/>
          <p14:tracePt t="21936" x="2919413" y="3352800"/>
          <p14:tracePt t="21940" x="2947988" y="3352800"/>
          <p14:tracePt t="21971" x="3133725" y="3352800"/>
          <p14:tracePt t="22036" x="3471863" y="3362325"/>
          <p14:tracePt t="22097" x="3681413" y="3362325"/>
          <p14:tracePt t="22160" x="3843338" y="3362325"/>
          <p14:tracePt t="22163" x="3852863" y="3362325"/>
          <p14:tracePt t="22202" x="3857625" y="3362325"/>
          <p14:tracePt t="22271" x="3914775" y="3362325"/>
          <p14:tracePt t="22380" x="4110038" y="3338513"/>
          <p14:tracePt t="22516" x="4224338" y="3309938"/>
          <p14:tracePt t="22601" x="4271963" y="3290888"/>
          <p14:tracePt t="22888" x="4105275" y="3119438"/>
          <p14:tracePt t="22899" x="4081463" y="3100388"/>
          <p14:tracePt t="22907" x="4062413" y="3090863"/>
          <p14:tracePt t="22921" x="4038600" y="3081338"/>
          <p14:tracePt t="22929" x="4029075" y="3076575"/>
          <p14:tracePt t="22939" x="4000500" y="3062288"/>
          <p14:tracePt t="22988" x="3867150" y="3019425"/>
          <p14:tracePt t="23097" x="3481388" y="2957513"/>
          <p14:tracePt t="23109" x="3433763" y="2957513"/>
          <p14:tracePt t="23125" x="3348038" y="2952750"/>
          <p14:tracePt t="23134" x="3319463" y="2952750"/>
          <p14:tracePt t="23140" x="3295650" y="2952750"/>
          <p14:tracePt t="23146" x="3281363" y="2952750"/>
          <p14:tracePt t="23191" x="3214688" y="2952750"/>
          <p14:tracePt t="23194" x="3186113" y="2952750"/>
          <p14:tracePt t="23383" x="2609850" y="2990850"/>
          <p14:tracePt t="23545" x="2566988" y="3033713"/>
          <p14:tracePt t="23632" x="2543175" y="3057525"/>
          <p14:tracePt t="23720" x="2528888" y="3105150"/>
          <p14:tracePt t="23780" x="2519363" y="3167063"/>
          <p14:tracePt t="23827" x="2609850" y="3195638"/>
          <p14:tracePt t="23830" x="2638425" y="3200400"/>
          <p14:tracePt t="23881" x="3009900" y="3248025"/>
          <p14:tracePt t="23987" x="4133850" y="3305175"/>
          <p14:tracePt t="24064" x="4429125" y="3305175"/>
          <p14:tracePt t="24142" x="4519613" y="3305175"/>
          <p14:tracePt t="24266" x="4557713" y="3300413"/>
          <p14:tracePt t="24425" x="5010150" y="3300413"/>
          <p14:tracePt t="24567" x="5324475" y="3300413"/>
          <p14:tracePt t="24613" x="5362575" y="3300413"/>
          <p14:tracePt t="24670" x="5495925" y="3276600"/>
          <p14:tracePt t="24676" x="5543550" y="3271838"/>
          <p14:tracePt t="24684" x="5581650" y="3262313"/>
          <p14:tracePt t="24734" x="5667375" y="3233738"/>
          <p14:tracePt t="24796" x="5729288" y="3190875"/>
          <p14:tracePt t="24802" x="5734050" y="3186113"/>
          <p14:tracePt t="24805" x="5743575" y="3176588"/>
          <p14:tracePt t="25093" x="5819775" y="3248025"/>
          <p14:tracePt t="25142" x="5986463" y="3348038"/>
          <p14:tracePt t="25204" x="6696075" y="3448050"/>
          <p14:tracePt t="25317" x="6805613" y="3443288"/>
          <p14:tracePt t="25324" x="6815138" y="3443288"/>
          <p14:tracePt t="25336" x="6815138" y="3438525"/>
          <p14:tracePt t="25520" x="6948488" y="3438525"/>
          <p14:tracePt t="25566" x="7010400" y="3438525"/>
          <p14:tracePt t="25674" x="7234238" y="3438525"/>
          <p14:tracePt t="25720" x="7415213" y="3443288"/>
          <p14:tracePt t="25733" x="7505700" y="3443288"/>
          <p14:tracePt t="25742" x="7543800" y="3443288"/>
          <p14:tracePt t="25775" x="7620000" y="3443288"/>
          <p14:tracePt t="25805" x="7624763" y="3443288"/>
          <p14:tracePt t="25930" x="7748588" y="3405188"/>
          <p14:tracePt t="25941" x="7758113" y="3405188"/>
          <p14:tracePt t="25945" x="7767638" y="3400425"/>
          <p14:tracePt t="25954" x="7777163" y="3395663"/>
          <p14:tracePt t="25997" x="7781925" y="3386138"/>
          <p14:tracePt t="26517" x="7748588" y="3400425"/>
          <p14:tracePt t="26522" x="7705725" y="3419475"/>
          <p14:tracePt t="26583" x="7310438" y="3500438"/>
          <p14:tracePt t="26644" x="6796088" y="3581400"/>
          <p14:tracePt t="26673" x="6357938" y="3648075"/>
          <p14:tracePt t="26718" x="5624513" y="3786188"/>
          <p14:tracePt t="26724" x="5500688" y="3810000"/>
          <p14:tracePt t="26754" x="4905375" y="3952875"/>
          <p14:tracePt t="26767" x="4810125" y="3976688"/>
          <p14:tracePt t="26772" x="4691063" y="3990975"/>
          <p14:tracePt t="26804" x="4376738" y="4048125"/>
          <p14:tracePt t="26806" x="4324350" y="4062413"/>
          <p14:tracePt t="26815" x="4276725" y="4067175"/>
          <p14:tracePt t="26837" x="4186238" y="4081463"/>
          <p14:tracePt t="26906" x="3695700" y="4119563"/>
          <p14:tracePt t="26912" x="3633788" y="4124325"/>
          <p14:tracePt t="26941" x="3405188" y="4157663"/>
          <p14:tracePt t="27034" x="2771775" y="4271963"/>
          <p14:tracePt t="27093" x="2543175" y="4286250"/>
          <p14:tracePt t="27129" x="2352675" y="4286250"/>
          <p14:tracePt t="27134" x="2324100" y="4286250"/>
          <p14:tracePt t="27136" x="2257425" y="4286250"/>
          <p14:tracePt t="27206" x="1819275" y="4305300"/>
          <p14:tracePt t="27219" x="1747838" y="4305300"/>
          <p14:tracePt t="27297" x="1447800" y="4314825"/>
          <p14:tracePt t="27303" x="1395413" y="4319588"/>
          <p14:tracePt t="27394" x="985838" y="4329113"/>
          <p14:tracePt t="27401" x="962025" y="4329113"/>
          <p14:tracePt t="27468" x="919163" y="4329113"/>
          <p14:tracePt t="27548" x="876300" y="4314825"/>
          <p14:tracePt t="27627" x="842963" y="4214813"/>
          <p14:tracePt t="27632" x="838200" y="4205288"/>
          <p14:tracePt t="27641" x="838200" y="4186238"/>
          <p14:tracePt t="27665" x="838200" y="4143375"/>
          <p14:tracePt t="27705" x="838200" y="4067175"/>
          <p14:tracePt t="27734" x="838200" y="4029075"/>
          <p14:tracePt t="27739" x="842963" y="4014788"/>
          <p14:tracePt t="27814" x="895350" y="3900488"/>
          <p14:tracePt t="27883" x="947738" y="3810000"/>
          <p14:tracePt t="27889" x="952500" y="3805238"/>
          <p14:tracePt t="27895" x="962025" y="3790950"/>
          <p14:tracePt t="27931" x="990600" y="3752850"/>
          <p14:tracePt t="27941" x="1000125" y="3748088"/>
          <p14:tracePt t="27970" x="1028700" y="3709988"/>
          <p14:tracePt t="28035" x="1085850" y="3652838"/>
          <p14:tracePt t="28038" x="1090613" y="3652838"/>
          <p14:tracePt t="28112" x="1147763" y="3614738"/>
          <p14:tracePt t="28171" x="1157288" y="3609975"/>
          <p14:tracePt t="28270" x="1304925" y="3595688"/>
          <p14:tracePt t="28326" x="1400175" y="3586163"/>
          <p14:tracePt t="28333" x="1409700" y="3586163"/>
          <p14:tracePt t="28348" x="1438275" y="3586163"/>
          <p14:tracePt t="28353" x="1462088" y="3586163"/>
          <p14:tracePt t="28360" x="1481138" y="3586163"/>
          <p14:tracePt t="28366" x="1509713" y="3586163"/>
          <p14:tracePt t="28374" x="1533525" y="3586163"/>
          <p14:tracePt t="28441" x="1628775" y="3586163"/>
          <p14:tracePt t="28507" x="1728788" y="3590925"/>
          <p14:tracePt t="28579" x="1876425" y="3609975"/>
          <p14:tracePt t="28585" x="1890713" y="3609975"/>
          <p14:tracePt t="28644" x="2166938" y="3629025"/>
          <p14:tracePt t="28732" x="2381250" y="3629025"/>
          <p14:tracePt t="28740" x="2500313" y="3633788"/>
          <p14:tracePt t="28768" x="2700338" y="3648075"/>
          <p14:tracePt t="28772" x="2767013" y="3648075"/>
          <p14:tracePt t="28781" x="2824163" y="3648075"/>
          <p14:tracePt t="28815" x="2952750" y="3667125"/>
          <p14:tracePt t="28819" x="3009900" y="3667125"/>
          <p14:tracePt t="28830" x="3033713" y="3667125"/>
          <p14:tracePt t="28835" x="3052763" y="3667125"/>
          <p14:tracePt t="28866" x="3309938" y="3667125"/>
          <p14:tracePt t="28868" x="3376613" y="3667125"/>
          <p14:tracePt t="28877" x="3405188" y="3667125"/>
          <p14:tracePt t="28908" x="3629025" y="3667125"/>
          <p14:tracePt t="28913" x="3657600" y="3667125"/>
          <p14:tracePt t="28970" x="4124325" y="3667125"/>
          <p14:tracePt t="29016" x="4695825" y="3662363"/>
          <p14:tracePt t="29020" x="4724400" y="3662363"/>
          <p14:tracePt t="29049" x="5010150" y="3652838"/>
          <p14:tracePt t="29094" x="5300663" y="3652838"/>
          <p14:tracePt t="29140" x="5562600" y="3652838"/>
          <p14:tracePt t="29193" x="5929313" y="3657600"/>
          <p14:tracePt t="29199" x="5986463" y="3657600"/>
          <p14:tracePt t="29208" x="6043613" y="3657600"/>
          <p14:tracePt t="29251" x="6219825" y="3657600"/>
          <p14:tracePt t="29256" x="6243638" y="3657600"/>
          <p14:tracePt t="29258" x="6262688" y="3657600"/>
          <p14:tracePt t="29297" x="6410325" y="3657600"/>
          <p14:tracePt t="29349" x="6605588" y="3657600"/>
          <p14:tracePt t="29383" x="6700838" y="3657600"/>
          <p14:tracePt t="29423" x="6834188" y="3657600"/>
          <p14:tracePt t="29467" x="6886575" y="3657600"/>
          <p14:tracePt t="29588" x="6967538" y="3671888"/>
          <p14:tracePt t="29689" x="6986588" y="3705225"/>
          <p14:tracePt t="29702" x="6986588" y="3729038"/>
          <p14:tracePt t="29767" x="6962775" y="3852863"/>
          <p14:tracePt t="29770" x="6953250" y="3862388"/>
          <p14:tracePt t="29864" x="6567488" y="4195763"/>
          <p14:tracePt t="29954" x="6086475" y="4395788"/>
          <p14:tracePt t="30017" x="5453063" y="4667250"/>
          <p14:tracePt t="30070" x="5138738" y="4767263"/>
          <p14:tracePt t="30170" x="4291013" y="5043488"/>
          <p14:tracePt t="30174" x="4205288" y="5072063"/>
          <p14:tracePt t="30219" x="3929063" y="5181600"/>
          <p14:tracePt t="30268" x="3595688" y="5229225"/>
          <p14:tracePt t="30273" x="3562350" y="5233988"/>
          <p14:tracePt t="30304" x="3257550" y="5257800"/>
          <p14:tracePt t="30380" x="2814638" y="5267325"/>
          <p14:tracePt t="30451" x="2381250" y="5267325"/>
          <p14:tracePt t="30459" x="2314575" y="5262563"/>
          <p14:tracePt t="30486" x="2190750" y="5248275"/>
          <p14:tracePt t="30488" x="2128838" y="5233988"/>
          <p14:tracePt t="30502" x="2081213" y="5224463"/>
          <p14:tracePt t="30505" x="2033588" y="5210175"/>
          <p14:tracePt t="30565" x="1862138" y="5176838"/>
          <p14:tracePt t="30626" x="1714500" y="5076825"/>
          <p14:tracePt t="30631" x="1700213" y="5067300"/>
          <p14:tracePt t="30656" x="1676400" y="5048250"/>
          <p14:tracePt t="30708" x="1600200" y="4972050"/>
          <p14:tracePt t="30768" x="1543050" y="4891088"/>
          <p14:tracePt t="30850" x="1514475" y="4686300"/>
          <p14:tracePt t="30938" x="1581150" y="4510088"/>
          <p14:tracePt t="30985" x="1628775" y="4467225"/>
          <p14:tracePt t="30991" x="1633538" y="4462463"/>
          <p14:tracePt t="31019" x="1671638" y="4448175"/>
          <p14:tracePt t="31023" x="1690688" y="4438650"/>
          <p14:tracePt t="31064" x="1795463" y="4410075"/>
          <p14:tracePt t="31155" x="2357438" y="4276725"/>
          <p14:tracePt t="31160" x="2395538" y="4267200"/>
          <p14:tracePt t="31163" x="2447925" y="4262438"/>
          <p14:tracePt t="31172" x="2505075" y="4262438"/>
          <p14:tracePt t="31222" x="2805113" y="4224338"/>
          <p14:tracePt t="31224" x="2852738" y="4224338"/>
          <p14:tracePt t="31273" x="3157538" y="4195763"/>
          <p14:tracePt t="31275" x="3195638" y="4195763"/>
          <p14:tracePt t="31283" x="3243263" y="4195763"/>
          <p14:tracePt t="31357" x="3695700" y="4191000"/>
          <p14:tracePt t="31440" x="4343400" y="4205288"/>
          <p14:tracePt t="31515" x="4705350" y="4252913"/>
          <p14:tracePt t="31519" x="4733925" y="4257675"/>
          <p14:tracePt t="31551" x="4786313" y="4271963"/>
          <p14:tracePt t="31562" x="4829175" y="4281488"/>
          <p14:tracePt t="31596" x="4967288" y="4310063"/>
          <p14:tracePt t="31598" x="5005388" y="4319588"/>
          <p14:tracePt t="31608" x="5048250" y="4324350"/>
          <p14:tracePt t="31646" x="5219700" y="4357688"/>
          <p14:tracePt t="31688" x="5376863" y="4386263"/>
          <p14:tracePt t="31755" x="5724525" y="4467225"/>
          <p14:tracePt t="31798" x="5848350" y="4481513"/>
          <p14:tracePt t="31831" x="5910263" y="4500563"/>
          <p14:tracePt t="31897" x="6081713" y="4533900"/>
          <p14:tracePt t="32019" x="6257925" y="4543425"/>
          <p14:tracePt t="32051" x="6267450" y="4543425"/>
          <p14:tracePt t="32190" x="6286500" y="4557713"/>
          <p14:tracePt t="32193" x="6291263" y="4562475"/>
          <p14:tracePt t="32271" x="6357938" y="4600575"/>
          <p14:tracePt t="32315" x="6376988" y="4619625"/>
          <p14:tracePt t="32358" x="6438900" y="4667250"/>
          <p14:tracePt t="32597" x="6438900" y="4672013"/>
          <p14:tracePt t="33021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F9C10F-2FDF-4A3F-9CEB-C28A94930B80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C618C5-5AD3-4542-85DE-DCA23690DE9D}" type="slidenum">
              <a:rPr lang="en-US" altLang="zh-CN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9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整数的除运算和模运算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8355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整数除法和模运算有些特殊。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我们把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除以</a:t>
            </a:r>
            <a:r>
              <a:rPr lang="en-US" altLang="zh-CN" sz="2400" b="1" smtClean="0"/>
              <a:t>y</a:t>
            </a:r>
            <a:r>
              <a:rPr lang="zh-CN" altLang="en-US" sz="2400" b="1" smtClean="0"/>
              <a:t>写作</a:t>
            </a:r>
            <a:r>
              <a:rPr lang="en-US" altLang="zh-CN" sz="2400" b="1" smtClean="0"/>
              <a:t>x/y</a:t>
            </a:r>
            <a:r>
              <a:rPr lang="zh-CN" altLang="en-US" sz="2400" b="1" smtClean="0"/>
              <a:t>，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模</a:t>
            </a:r>
            <a:r>
              <a:rPr lang="en-US" altLang="zh-CN" sz="2400" b="1" smtClean="0"/>
              <a:t>y</a:t>
            </a:r>
            <a:r>
              <a:rPr lang="zh-CN" altLang="en-US" sz="2400" b="1" smtClean="0"/>
              <a:t>写作</a:t>
            </a:r>
            <a:r>
              <a:rPr lang="en-US" altLang="zh-CN" sz="2400" b="1" smtClean="0"/>
              <a:t>x%y</a:t>
            </a:r>
            <a:r>
              <a:rPr lang="zh-CN" altLang="en-US" sz="2400" b="1" smtClean="0"/>
              <a:t>，这两种操作必须满足条件：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s-ES" altLang="zh-CN" sz="2400" b="1" smtClean="0"/>
              <a:t>	           ( x / y ) ∗ y + ( x % y ) = x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b="1" smtClean="0"/>
              <a:t>	             (0 ≤ | x % y | </a:t>
            </a:r>
            <a:r>
              <a:rPr lang="zh-CN" altLang="en-US" sz="2400" b="1" smtClean="0"/>
              <a:t>＜ </a:t>
            </a:r>
            <a:r>
              <a:rPr lang="en-US" altLang="zh-CN" sz="2400" b="1" smtClean="0"/>
              <a:t>| y |)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当</a:t>
            </a:r>
            <a:r>
              <a:rPr lang="en-US" altLang="zh-CN" sz="2400" b="1" smtClean="0"/>
              <a:t>y</a:t>
            </a:r>
            <a:r>
              <a:rPr lang="zh-CN" altLang="en-US" sz="2400" b="1" smtClean="0"/>
              <a:t>不能整除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时，模既可能为正也可能为负。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我们采用向</a:t>
            </a:r>
            <a:r>
              <a:rPr lang="en-US" altLang="zh-CN" sz="2400" b="1" smtClean="0"/>
              <a:t>0</a:t>
            </a:r>
            <a:r>
              <a:rPr lang="zh-CN" altLang="en-US" sz="2400" b="1" smtClean="0"/>
              <a:t>方向取整，规定如果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是负数并且存在余数时，模数必须为负，当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为正数时其必须为正。  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当然，上述约束在 </a:t>
            </a:r>
            <a:r>
              <a:rPr lang="en-US" altLang="zh-CN" sz="2400" b="1" smtClean="0"/>
              <a:t>y = 0 </a:t>
            </a:r>
            <a:r>
              <a:rPr lang="zh-CN" altLang="en-US" sz="2400" b="1" smtClean="0"/>
              <a:t>时不可能满足，因为不可能有</a:t>
            </a:r>
            <a:r>
              <a:rPr lang="en-US" altLang="zh-CN" sz="2400" b="1" smtClean="0"/>
              <a:t>0 ≤ | x % 0 | </a:t>
            </a:r>
            <a:r>
              <a:rPr lang="zh-CN" altLang="en-US" sz="2400" b="1" smtClean="0"/>
              <a:t>＜ </a:t>
            </a:r>
            <a:r>
              <a:rPr lang="en-US" altLang="zh-CN" sz="2400" b="1" smtClean="0"/>
              <a:t>| 0 |) </a:t>
            </a:r>
            <a:r>
              <a:rPr lang="zh-CN" altLang="en-US" sz="2400" b="1" smtClean="0"/>
              <a:t>，除以</a:t>
            </a:r>
            <a:r>
              <a:rPr lang="en-US" altLang="zh-CN" sz="2400" b="1" smtClean="0"/>
              <a:t>0</a:t>
            </a:r>
            <a:r>
              <a:rPr lang="zh-CN" altLang="en-US" sz="2400" b="1" smtClean="0"/>
              <a:t>会引发错误，模运算也是这样。</a:t>
            </a:r>
          </a:p>
        </p:txBody>
      </p:sp>
      <p:sp>
        <p:nvSpPr>
          <p:cNvPr id="2458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defRPr b="1">
                <a:solidFill>
                  <a:srgbClr val="00009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64"/>
    </mc:Choice>
    <mc:Fallback>
      <p:transition spd="slow" advTm="93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39" x="4686300" y="3171825"/>
          <p14:tracePt t="9137" x="4038600" y="3086100"/>
          <p14:tracePt t="9202" x="3643313" y="2981325"/>
          <p14:tracePt t="9206" x="3609975" y="2962275"/>
          <p14:tracePt t="9214" x="3576638" y="2947988"/>
          <p14:tracePt t="9263" x="3338513" y="2852738"/>
          <p14:tracePt t="9265" x="3295650" y="2838450"/>
          <p14:tracePt t="9277" x="3271838" y="2824163"/>
          <p14:tracePt t="9324" x="3214688" y="2781300"/>
          <p14:tracePt t="9328" x="3209925" y="2776538"/>
          <p14:tracePt t="9430" x="3109913" y="2695575"/>
          <p14:tracePt t="9433" x="3095625" y="2681288"/>
          <p14:tracePt t="9533" x="2947988" y="2576513"/>
          <p14:tracePt t="9641" x="2790825" y="2462213"/>
          <p14:tracePt t="9697" x="2733675" y="2409825"/>
          <p14:tracePt t="9700" x="2728913" y="2405063"/>
          <p14:tracePt t="9752" x="2676525" y="2371725"/>
          <p14:tracePt t="9868" x="2609850" y="2281238"/>
          <p14:tracePt t="9872" x="2609850" y="2276475"/>
          <p14:tracePt t="9921" x="2605088" y="2266950"/>
          <p14:tracePt t="9969" x="2605088" y="2262188"/>
          <p14:tracePt t="10073" x="2605088" y="2243138"/>
          <p14:tracePt t="10167" x="2614613" y="2233613"/>
          <p14:tracePt t="10268" x="2719388" y="2162175"/>
          <p14:tracePt t="10385" x="2895600" y="2076450"/>
          <p14:tracePt t="10470" x="2957513" y="2071688"/>
          <p14:tracePt t="10512" x="2981325" y="2071688"/>
          <p14:tracePt t="10602" x="3081338" y="2071688"/>
          <p14:tracePt t="10607" x="3086100" y="2071688"/>
          <p14:tracePt t="10750" x="3195638" y="2076450"/>
          <p14:tracePt t="10889" x="3214688" y="2081213"/>
          <p14:tracePt t="10994" x="3286125" y="2124075"/>
          <p14:tracePt t="11088" x="3328988" y="2147888"/>
          <p14:tracePt t="11366" x="3333750" y="2147888"/>
          <p14:tracePt t="11530" x="3348038" y="2147888"/>
          <p14:tracePt t="11601" x="3381375" y="2147888"/>
          <p14:tracePt t="11654" x="3386138" y="2147888"/>
          <p14:tracePt t="11745" x="3395663" y="2147888"/>
          <p14:tracePt t="11831" x="3409950" y="2147888"/>
          <p14:tracePt t="12167" x="3424238" y="2147888"/>
          <p14:tracePt t="12259" x="3452813" y="2147888"/>
          <p14:tracePt t="12305" x="3524250" y="2138363"/>
          <p14:tracePt t="12351" x="3529013" y="2133600"/>
          <p14:tracePt t="12402" x="3548063" y="2133600"/>
          <p14:tracePt t="12407" x="3557588" y="2133600"/>
          <p14:tracePt t="12496" x="3605213" y="2133600"/>
          <p14:tracePt t="12499" x="3614738" y="2133600"/>
          <p14:tracePt t="12541" x="3633788" y="2128838"/>
          <p14:tracePt t="13289" x="3671888" y="2128838"/>
          <p14:tracePt t="13293" x="3681413" y="2128838"/>
          <p14:tracePt t="13386" x="3748088" y="2133600"/>
          <p14:tracePt t="13671" x="3733800" y="2090738"/>
          <p14:tracePt t="13785" x="3714750" y="2014538"/>
          <p14:tracePt t="13947" x="3705225" y="2014538"/>
          <p14:tracePt t="14106" x="3695700" y="2014538"/>
          <p14:tracePt t="14258" x="3676650" y="2052638"/>
          <p14:tracePt t="14434" x="3671888" y="2057400"/>
          <p14:tracePt t="14493" x="3652838" y="2076450"/>
          <p14:tracePt t="14610" x="3648075" y="2095500"/>
          <p14:tracePt t="14790" x="3924300" y="2133600"/>
          <p14:tracePt t="14795" x="3957638" y="2133600"/>
          <p14:tracePt t="14841" x="4067175" y="2133600"/>
          <p14:tracePt t="14845" x="4095750" y="2133600"/>
          <p14:tracePt t="14856" x="4114800" y="2133600"/>
          <p14:tracePt t="14939" x="4271963" y="2133600"/>
          <p14:tracePt t="14994" x="4281488" y="2138363"/>
          <p14:tracePt t="15902" x="4338638" y="2138363"/>
          <p14:tracePt t="15906" x="4343400" y="2138363"/>
          <p14:tracePt t="15996" x="4348163" y="2138363"/>
          <p14:tracePt t="16087" x="4405313" y="2138363"/>
          <p14:tracePt t="16089" x="4410075" y="2138363"/>
          <p14:tracePt t="16181" x="4514850" y="2138363"/>
          <p14:tracePt t="16185" x="4524375" y="2138363"/>
          <p14:tracePt t="16190" x="4529138" y="2138363"/>
          <p14:tracePt t="16282" x="4581525" y="2138363"/>
          <p14:tracePt t="16288" x="4595813" y="2138363"/>
          <p14:tracePt t="16294" x="4605338" y="2138363"/>
          <p14:tracePt t="16337" x="4672013" y="2138363"/>
          <p14:tracePt t="16342" x="4681538" y="2138363"/>
          <p14:tracePt t="16400" x="4695825" y="2138363"/>
          <p14:tracePt t="16449" x="4748213" y="2138363"/>
          <p14:tracePt t="16453" x="4762500" y="2138363"/>
          <p14:tracePt t="16508" x="4810125" y="2138363"/>
          <p14:tracePt t="16609" x="4981575" y="2143125"/>
          <p14:tracePt t="16655" x="5029200" y="2143125"/>
          <p14:tracePt t="16705" x="5081588" y="2143125"/>
          <p14:tracePt t="16813" x="5191125" y="2143125"/>
          <p14:tracePt t="16908" x="5300663" y="2143125"/>
          <p14:tracePt t="17009" x="5329238" y="2138363"/>
          <p14:tracePt t="17096" x="5414963" y="2133600"/>
          <p14:tracePt t="17103" x="5434013" y="2133600"/>
          <p14:tracePt t="17150" x="5472113" y="2133600"/>
          <p14:tracePt t="17243" x="5624513" y="2119313"/>
          <p14:tracePt t="17490" x="5672138" y="2119313"/>
          <p14:tracePt t="17493" x="5676900" y="2119313"/>
          <p14:tracePt t="17533" x="5700713" y="2119313"/>
          <p14:tracePt t="17635" x="5819775" y="2124075"/>
          <p14:tracePt t="17688" x="5843588" y="2124075"/>
          <p14:tracePt t="17811" x="5872163" y="2124075"/>
          <p14:tracePt t="18182" x="5872163" y="2090738"/>
          <p14:tracePt t="18282" x="5872163" y="2028825"/>
          <p14:tracePt t="18295" x="5867400" y="2019300"/>
          <p14:tracePt t="18354" x="5853113" y="1971675"/>
          <p14:tracePt t="18405" x="5838825" y="1938338"/>
          <p14:tracePt t="18479" x="5795963" y="1885950"/>
          <p14:tracePt t="18483" x="5791200" y="1881188"/>
          <p14:tracePt t="18541" x="5767388" y="1838325"/>
          <p14:tracePt t="18545" x="5767388" y="1833563"/>
          <p14:tracePt t="18643" x="5762625" y="1828800"/>
          <p14:tracePt t="18698" x="5753100" y="1828800"/>
          <p14:tracePt t="18805" x="5738813" y="1828800"/>
          <p14:tracePt t="18918" x="5648325" y="1905000"/>
          <p14:tracePt t="19041" x="5610225" y="2000250"/>
          <p14:tracePt t="19153" x="5591175" y="2057400"/>
          <p14:tracePt t="19282" x="5586413" y="2171700"/>
          <p14:tracePt t="19387" x="5591175" y="2247900"/>
          <p14:tracePt t="19483" x="5619750" y="2281238"/>
          <p14:tracePt t="19579" x="5672138" y="2271713"/>
          <p14:tracePt t="19675" x="5700713" y="2238375"/>
          <p14:tracePt t="20000" x="5934075" y="2214563"/>
          <p14:tracePt t="20104" x="6100763" y="2190750"/>
          <p14:tracePt t="20788" x="6086475" y="2190750"/>
          <p14:tracePt t="20793" x="6067425" y="2195513"/>
          <p14:tracePt t="20840" x="5991225" y="2224088"/>
          <p14:tracePt t="20937" x="5791200" y="2300288"/>
          <p14:tracePt t="20996" x="5643563" y="2343150"/>
          <p14:tracePt t="21101" x="5219700" y="2457450"/>
          <p14:tracePt t="21105" x="5186363" y="2471738"/>
          <p14:tracePt t="21108" x="5167313" y="2476500"/>
          <p14:tracePt t="21158" x="4976813" y="2528888"/>
          <p14:tracePt t="21162" x="4938713" y="2543175"/>
          <p14:tracePt t="21170" x="4886325" y="2547938"/>
          <p14:tracePt t="21221" x="4719638" y="2595563"/>
          <p14:tracePt t="21340" x="4110038" y="2833688"/>
          <p14:tracePt t="21453" x="3967163" y="2933700"/>
          <p14:tracePt t="21540" x="3948113" y="3028950"/>
          <p14:tracePt t="21544" x="3948113" y="3043238"/>
          <p14:tracePt t="21618" x="4090988" y="3324225"/>
          <p14:tracePt t="21689" x="4271963" y="3538538"/>
          <p14:tracePt t="21809" x="4300538" y="3586163"/>
          <p14:tracePt t="21917" x="0" y="0"/>
        </p14:tracePtLst>
        <p14:tracePtLst>
          <p14:tracePt t="23854" x="2609850" y="3200400"/>
          <p14:tracePt t="24137" x="2466975" y="3162300"/>
          <p14:tracePt t="24203" x="2309813" y="3114675"/>
          <p14:tracePt t="24206" x="2290763" y="3114675"/>
          <p14:tracePt t="24216" x="2271713" y="3109913"/>
          <p14:tracePt t="24265" x="2209800" y="3100388"/>
          <p14:tracePt t="24337" x="2052638" y="3095625"/>
          <p14:tracePt t="24340" x="2024063" y="3095625"/>
          <p14:tracePt t="24384" x="1924050" y="3081338"/>
          <p14:tracePt t="24387" x="1914525" y="3081338"/>
          <p14:tracePt t="24470" x="1905000" y="3081338"/>
          <p14:tracePt t="24907" x="1962150" y="3062288"/>
          <p14:tracePt t="24961" x="2162175" y="3043238"/>
          <p14:tracePt t="24965" x="2176463" y="3038475"/>
          <p14:tracePt t="25056" x="2295525" y="3033713"/>
          <p14:tracePt t="25150" x="2376488" y="3033713"/>
          <p14:tracePt t="25326" x="2395538" y="3033713"/>
          <p14:tracePt t="25463" x="2414588" y="3033713"/>
          <p14:tracePt t="25571" x="2428875" y="3033713"/>
          <p14:tracePt t="25619" x="2433638" y="3033713"/>
          <p14:tracePt t="25668" x="2462213" y="3033713"/>
          <p14:tracePt t="25760" x="2466975" y="3033713"/>
          <p14:tracePt t="25851" x="2490788" y="3033713"/>
          <p14:tracePt t="26101" x="2505075" y="3033713"/>
          <p14:tracePt t="26154" x="2514600" y="3033713"/>
          <p14:tracePt t="26234" x="2519363" y="3033713"/>
          <p14:tracePt t="26438" x="2566988" y="3033713"/>
          <p14:tracePt t="26439" x="2571750" y="3033713"/>
          <p14:tracePt t="26665" x="2638425" y="3033713"/>
          <p14:tracePt t="26669" x="2647950" y="3033713"/>
          <p14:tracePt t="26730" x="2662238" y="3033713"/>
          <p14:tracePt t="26858" x="2681288" y="3033713"/>
          <p14:tracePt t="26950" x="2752725" y="3028950"/>
          <p14:tracePt t="27041" x="2776538" y="3024188"/>
          <p14:tracePt t="27124" x="2781300" y="3024188"/>
          <p14:tracePt t="27260" x="2833688" y="3019425"/>
          <p14:tracePt t="27267" x="2838450" y="3019425"/>
          <p14:tracePt t="27323" x="2857500" y="3009900"/>
          <p14:tracePt t="27368" x="2862263" y="3005138"/>
          <p14:tracePt t="27463" x="2909888" y="2990850"/>
          <p14:tracePt t="27560" x="2995613" y="2986088"/>
          <p14:tracePt t="27652" x="3028950" y="2986088"/>
          <p14:tracePt t="27656" x="3038475" y="2986088"/>
          <p14:tracePt t="27748" x="3048000" y="2986088"/>
          <p14:tracePt t="29337" x="3071813" y="2986088"/>
          <p14:tracePt t="29438" x="3162300" y="2986088"/>
          <p14:tracePt t="29440" x="3167063" y="2986088"/>
          <p14:tracePt t="29544" x="3205163" y="2986088"/>
          <p14:tracePt t="29546" x="3214688" y="2986088"/>
          <p14:tracePt t="29603" x="3257550" y="2981325"/>
          <p14:tracePt t="29654" x="3262313" y="2981325"/>
          <p14:tracePt t="29713" x="3295650" y="2981325"/>
          <p14:tracePt t="29833" x="3352800" y="2981325"/>
          <p14:tracePt t="29979" x="3476625" y="2976563"/>
          <p14:tracePt t="30036" x="3524250" y="2976563"/>
          <p14:tracePt t="30138" x="3709988" y="2976563"/>
          <p14:tracePt t="30186" x="3724275" y="2976563"/>
          <p14:tracePt t="30244" x="3752850" y="2976563"/>
          <p14:tracePt t="30342" x="3919538" y="2976563"/>
          <p14:tracePt t="30448" x="4019550" y="2976563"/>
          <p14:tracePt t="31523" x="4043363" y="2976563"/>
          <p14:tracePt t="31527" x="4052888" y="2976563"/>
          <p14:tracePt t="31578" x="4086225" y="2976563"/>
          <p14:tracePt t="31654" x="4371975" y="2995613"/>
          <p14:tracePt t="31751" x="4548188" y="2995613"/>
          <p14:tracePt t="31843" x="4691063" y="3000375"/>
          <p14:tracePt t="31935" x="4714875" y="3000375"/>
          <p14:tracePt t="32061" x="4724400" y="3000375"/>
          <p14:tracePt t="32310" x="4657725" y="2933700"/>
          <p14:tracePt t="32312" x="4648200" y="2924175"/>
          <p14:tracePt t="32356" x="4533900" y="2881313"/>
          <p14:tracePt t="32453" x="4176713" y="2790825"/>
          <p14:tracePt t="32546" x="3976688" y="2767013"/>
          <p14:tracePt t="32649" x="3886200" y="2781300"/>
          <p14:tracePt t="32652" x="3871913" y="2790825"/>
          <p14:tracePt t="32767" x="3729038" y="2890838"/>
          <p14:tracePt t="32917" x="3748088" y="2905125"/>
          <p14:tracePt t="33003" x="4138613" y="2943225"/>
          <p14:tracePt t="33058" x="4395788" y="2967038"/>
          <p14:tracePt t="33150" x="4652963" y="2971800"/>
          <p14:tracePt t="33153" x="4681538" y="2971800"/>
          <p14:tracePt t="33248" x="4795838" y="2971800"/>
          <p14:tracePt t="33251" x="4805363" y="2971800"/>
          <p14:tracePt t="33258" x="4819650" y="2971800"/>
          <p14:tracePt t="33298" x="4900613" y="2971800"/>
          <p14:tracePt t="33384" x="5029200" y="2971800"/>
          <p14:tracePt t="33387" x="5043488" y="2971800"/>
          <p14:tracePt t="33471" x="5138738" y="2971800"/>
          <p14:tracePt t="33547" x="5176838" y="2976563"/>
          <p14:tracePt t="33632" x="5243513" y="2976563"/>
          <p14:tracePt t="33673" x="5248275" y="2976563"/>
          <p14:tracePt t="34634" x="5043488" y="3062288"/>
          <p14:tracePt t="34638" x="4995863" y="3086100"/>
          <p14:tracePt t="34651" x="4886325" y="3114675"/>
          <p14:tracePt t="34735" x="4443413" y="3238500"/>
          <p14:tracePt t="34822" x="3976688" y="3381375"/>
          <p14:tracePt t="34908" x="3752850" y="3429000"/>
          <p14:tracePt t="34999" x="3533775" y="3429000"/>
          <p14:tracePt t="35093" x="3295650" y="3429000"/>
          <p14:tracePt t="35096" x="3262313" y="3429000"/>
          <p14:tracePt t="35153" x="3057525" y="3429000"/>
          <p14:tracePt t="35249" x="2686050" y="3467100"/>
          <p14:tracePt t="35337" x="2543175" y="3495675"/>
          <p14:tracePt t="35433" x="2333625" y="3600450"/>
          <p14:tracePt t="35447" x="2324100" y="3605213"/>
          <p14:tracePt t="35533" x="2271713" y="3648075"/>
          <p14:tracePt t="35850" x="2400300" y="3667125"/>
          <p14:tracePt t="35853" x="2405063" y="3667125"/>
          <p14:tracePt t="35948" x="2700338" y="3667125"/>
          <p14:tracePt t="35951" x="2705100" y="3667125"/>
          <p14:tracePt t="36000" x="2724150" y="3667125"/>
          <p14:tracePt t="36095" x="2838450" y="3638550"/>
          <p14:tracePt t="36559" x="2838450" y="3600450"/>
          <p14:tracePt t="36618" x="2838450" y="3567113"/>
          <p14:tracePt t="36626" x="2838450" y="3562350"/>
          <p14:tracePt t="36669" x="2838450" y="3538538"/>
          <p14:tracePt t="36765" x="2838450" y="3500438"/>
          <p14:tracePt t="37023" x="2862263" y="3495675"/>
          <p14:tracePt t="37026" x="2871788" y="3495675"/>
          <p14:tracePt t="37076" x="2881313" y="3495675"/>
          <p14:tracePt t="37180" x="3038475" y="3495675"/>
          <p14:tracePt t="37185" x="3043238" y="3495675"/>
          <p14:tracePt t="37187" x="3057525" y="3495675"/>
          <p14:tracePt t="37279" x="3228975" y="3495675"/>
          <p14:tracePt t="37416" x="3386138" y="3495675"/>
          <p14:tracePt t="37618" x="3405188" y="3490913"/>
          <p14:tracePt t="37672" x="3433763" y="3486150"/>
          <p14:tracePt t="37827" x="3462338" y="3486150"/>
          <p14:tracePt t="37916" x="3519488" y="3486150"/>
          <p14:tracePt t="38182" x="3505200" y="3486150"/>
          <p14:tracePt t="38185" x="3500438" y="3486150"/>
          <p14:tracePt t="38265" x="3381375" y="3519488"/>
          <p14:tracePt t="38305" x="3248025" y="3548063"/>
          <p14:tracePt t="38392" x="3019425" y="3586163"/>
          <p14:tracePt t="38395" x="3005138" y="3586163"/>
          <p14:tracePt t="38495" x="2724150" y="3609975"/>
          <p14:tracePt t="38499" x="2690813" y="3614738"/>
          <p14:tracePt t="38541" x="2600325" y="3614738"/>
          <p14:tracePt t="38644" x="2395538" y="3629025"/>
          <p14:tracePt t="38714" x="2262188" y="3648075"/>
          <p14:tracePt t="38779" x="2133600" y="3667125"/>
          <p14:tracePt t="38952" x="2119313" y="3667125"/>
          <p14:tracePt t="39185" x="2138363" y="3667125"/>
          <p14:tracePt t="39243" x="2224088" y="3662363"/>
          <p14:tracePt t="39352" x="2662238" y="3595688"/>
          <p14:tracePt t="39452" x="2790825" y="3581400"/>
          <p14:tracePt t="39510" x="2819400" y="3571875"/>
          <p14:tracePt t="39649" x="2857500" y="3548063"/>
          <p14:tracePt t="39703" x="2881313" y="3538538"/>
          <p14:tracePt t="41055" x="2886075" y="3529013"/>
          <p14:tracePt t="41158" x="2886075" y="3519488"/>
          <p14:tracePt t="41229" x="2895600" y="3514725"/>
          <p14:tracePt t="41328" x="2900363" y="3509963"/>
          <p14:tracePt t="41455" x="2914650" y="3509963"/>
          <p14:tracePt t="41592" x="2976563" y="3500438"/>
          <p14:tracePt t="41680" x="3095625" y="3500438"/>
          <p14:tracePt t="41731" x="3124200" y="3500438"/>
          <p14:tracePt t="41833" x="3205163" y="3500438"/>
          <p14:tracePt t="41967" x="3286125" y="3500438"/>
          <p14:tracePt t="42058" x="3314700" y="3500438"/>
          <p14:tracePt t="42149" x="3357563" y="3500438"/>
          <p14:tracePt t="42197" x="3390900" y="3500438"/>
          <p14:tracePt t="42290" x="3405188" y="3500438"/>
          <p14:tracePt t="42375" x="3443288" y="3495675"/>
          <p14:tracePt t="42799" x="3367088" y="3471863"/>
          <p14:tracePt t="42901" x="3195638" y="3424238"/>
          <p14:tracePt t="42903" x="3186113" y="3424238"/>
          <p14:tracePt t="42949" x="3171825" y="3424238"/>
          <p14:tracePt t="43043" x="3005138" y="3424238"/>
          <p14:tracePt t="43045" x="3000375" y="3424238"/>
          <p14:tracePt t="43155" x="2914650" y="3438525"/>
          <p14:tracePt t="43243" x="2857500" y="3452813"/>
          <p14:tracePt t="43248" x="2847975" y="3452813"/>
          <p14:tracePt t="43291" x="2776538" y="3467100"/>
          <p14:tracePt t="43294" x="2757488" y="3476625"/>
          <p14:tracePt t="43341" x="2681288" y="3505200"/>
          <p14:tracePt t="43345" x="2652713" y="3519488"/>
          <p14:tracePt t="43385" x="2538413" y="3548063"/>
          <p14:tracePt t="43469" x="2514600" y="3552825"/>
          <p14:tracePt t="43557" x="2409825" y="3552825"/>
          <p14:tracePt t="43665" x="2386013" y="3543300"/>
          <p14:tracePt t="43776" x="2366963" y="3538538"/>
          <p14:tracePt t="43868" x="2352675" y="3538538"/>
          <p14:tracePt t="44377" x="2438400" y="3552825"/>
          <p14:tracePt t="44435" x="2800350" y="3586163"/>
          <p14:tracePt t="44485" x="3100388" y="3586163"/>
          <p14:tracePt t="44573" x="3567113" y="3562350"/>
          <p14:tracePt t="44576" x="3643313" y="3562350"/>
          <p14:tracePt t="44616" x="3857625" y="3548063"/>
          <p14:tracePt t="44620" x="3881438" y="3543300"/>
          <p14:tracePt t="44666" x="3924300" y="3529013"/>
          <p14:tracePt t="44712" x="4010025" y="3505200"/>
          <p14:tracePt t="44796" x="4057650" y="3486150"/>
          <p14:tracePt t="44885" x="4095750" y="3467100"/>
          <p14:tracePt t="45246" x="4086225" y="3467100"/>
          <p14:tracePt t="45337" x="4076700" y="3467100"/>
          <p14:tracePt t="45383" x="4052888" y="3467100"/>
          <p14:tracePt t="45474" x="4029075" y="3467100"/>
          <p14:tracePt t="45674" x="4052888" y="3471863"/>
          <p14:tracePt t="45684" x="4067175" y="3471863"/>
          <p14:tracePt t="45779" x="4357688" y="3495675"/>
          <p14:tracePt t="45874" x="4471988" y="3490913"/>
          <p14:tracePt t="45967" x="4524375" y="3481388"/>
          <p14:tracePt t="46060" x="4538663" y="3476625"/>
          <p14:tracePt t="46609" x="4562475" y="3390900"/>
          <p14:tracePt t="46650" x="4586288" y="3319463"/>
          <p14:tracePt t="46737" x="4610100" y="3243263"/>
          <p14:tracePt t="46788" x="4610100" y="3238500"/>
          <p14:tracePt t="46922" x="4481513" y="3262313"/>
          <p14:tracePt t="47018" x="4133850" y="3424238"/>
          <p14:tracePt t="47019" x="4129088" y="3438525"/>
          <p14:tracePt t="47112" x="4124325" y="3495675"/>
          <p14:tracePt t="47164" x="4148138" y="3509963"/>
          <p14:tracePt t="47174" x="4167188" y="3514725"/>
          <p14:tracePt t="47267" x="4648200" y="3557588"/>
          <p14:tracePt t="47268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A6C5808-B93E-4668-861E-7B11D7D79C3A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1878A5-8F4A-4F02-AED8-A044518C19BB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10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移位运算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我们对整数类型有一些混合运算，介于位运算级和算术运算级之间，即移位运算。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我们将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按位左移</a:t>
            </a:r>
            <a:r>
              <a:rPr lang="en-US" altLang="zh-CN" sz="2400" b="1" smtClean="0"/>
              <a:t>k</a:t>
            </a:r>
            <a:r>
              <a:rPr lang="zh-CN" altLang="en-US" sz="2400" b="1" smtClean="0"/>
              <a:t>位的结果写作：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        </a:t>
            </a:r>
            <a:r>
              <a:rPr lang="en-US" altLang="zh-CN" sz="2400" b="1" smtClean="0"/>
              <a:t>x &lt;&lt; k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将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按位右移</a:t>
            </a:r>
            <a:r>
              <a:rPr lang="en-US" altLang="zh-CN" sz="2400" b="1" smtClean="0"/>
              <a:t>k</a:t>
            </a:r>
            <a:r>
              <a:rPr lang="zh-CN" altLang="en-US" sz="2400" b="1" smtClean="0"/>
              <a:t>位的结果写作：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        </a:t>
            </a:r>
            <a:r>
              <a:rPr lang="en-US" altLang="zh-CN" sz="2400" b="1" smtClean="0"/>
              <a:t>x &gt;&gt; k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smtClean="0"/>
              <a:t>在两种情况下，</a:t>
            </a:r>
            <a:r>
              <a:rPr lang="en-US" altLang="zh-CN" sz="2400" b="1" smtClean="0"/>
              <a:t>k</a:t>
            </a:r>
            <a:r>
              <a:rPr lang="zh-CN" altLang="en-US" sz="2400" b="1" smtClean="0"/>
              <a:t>的值必须介于</a:t>
            </a:r>
            <a:r>
              <a:rPr lang="en-US" altLang="zh-CN" sz="2400" b="1" smtClean="0"/>
              <a:t>[0,32) </a:t>
            </a:r>
            <a:r>
              <a:rPr lang="zh-CN" altLang="en-US" sz="2400" b="1" smtClean="0"/>
              <a:t>之间，任何其他取值都是算术错误的（像除以零）。我们假定下面的</a:t>
            </a:r>
            <a:r>
              <a:rPr lang="en-US" altLang="zh-CN" sz="2400" b="1" smtClean="0"/>
              <a:t>k</a:t>
            </a:r>
            <a:r>
              <a:rPr lang="zh-CN" altLang="en-US" sz="2400" b="1" smtClean="0"/>
              <a:t>满足这一条件。 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791"/>
    </mc:Choice>
    <mc:Fallback>
      <p:transition spd="slow" advTm="7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38" x="4391025" y="3595688"/>
          <p14:tracePt t="18939" x="3995738" y="3595688"/>
          <p14:tracePt t="18996" x="3733800" y="3595688"/>
          <p14:tracePt t="19041" x="3433763" y="3595688"/>
          <p14:tracePt t="19045" x="3395663" y="3595688"/>
          <p14:tracePt t="19104" x="3114675" y="3595688"/>
          <p14:tracePt t="19108" x="3057525" y="3595688"/>
          <p14:tracePt t="19153" x="2933700" y="3595688"/>
          <p14:tracePt t="19252" x="2838450" y="3543300"/>
          <p14:tracePt t="19299" x="2805113" y="3519488"/>
          <p14:tracePt t="19301" x="2795588" y="3514725"/>
          <p14:tracePt t="19360" x="2752725" y="3495675"/>
          <p14:tracePt t="19456" x="2676525" y="3467100"/>
          <p14:tracePt t="19511" x="2566988" y="3457575"/>
          <p14:tracePt t="19557" x="2514600" y="3457575"/>
          <p14:tracePt t="19563" x="2505075" y="3457575"/>
          <p14:tracePt t="19652" x="2409825" y="3457575"/>
          <p14:tracePt t="19763" x="2243138" y="3457575"/>
          <p14:tracePt t="19808" x="2181225" y="3457575"/>
          <p14:tracePt t="19812" x="2176463" y="3457575"/>
          <p14:tracePt t="19857" x="2152650" y="3457575"/>
          <p14:tracePt t="19863" x="2138363" y="3457575"/>
          <p14:tracePt t="19942" x="1971675" y="3457575"/>
          <p14:tracePt t="19946" x="1962150" y="3457575"/>
          <p14:tracePt t="19995" x="1924050" y="3457575"/>
          <p14:tracePt t="20072" x="1871663" y="3457575"/>
          <p14:tracePt t="20167" x="1743075" y="3457575"/>
          <p14:tracePt t="20213" x="1681163" y="3462338"/>
          <p14:tracePt t="20307" x="1647825" y="3462338"/>
          <p14:tracePt t="20466" x="1628775" y="3462338"/>
          <p14:tracePt t="21042" x="1647825" y="3462338"/>
          <p14:tracePt t="21048" x="1657350" y="3462338"/>
          <p14:tracePt t="21162" x="1709738" y="3462338"/>
          <p14:tracePt t="21168" x="1714500" y="3462338"/>
          <p14:tracePt t="21266" x="1781175" y="3462338"/>
          <p14:tracePt t="21326" x="1833563" y="3462338"/>
          <p14:tracePt t="21332" x="1857375" y="3462338"/>
          <p14:tracePt t="21394" x="1900238" y="3462338"/>
          <p14:tracePt t="21448" x="1943100" y="3462338"/>
          <p14:tracePt t="21543" x="1971675" y="3462338"/>
          <p14:tracePt t="21587" x="1985963" y="3462338"/>
          <p14:tracePt t="21592" x="1990725" y="3462338"/>
          <p14:tracePt t="21638" x="2014538" y="3462338"/>
          <p14:tracePt t="21685" x="2052638" y="3462338"/>
          <p14:tracePt t="21776" x="2066925" y="3462338"/>
          <p14:tracePt t="21950" x="2090738" y="3462338"/>
          <p14:tracePt t="21995" x="2133600" y="3462338"/>
          <p14:tracePt t="22032" x="2138363" y="3462338"/>
          <p14:tracePt t="22114" x="2185988" y="3462338"/>
          <p14:tracePt t="22423" x="2243138" y="3457575"/>
          <p14:tracePt t="22511" x="2295525" y="3443288"/>
          <p14:tracePt t="22598" x="2347913" y="3443288"/>
          <p14:tracePt t="22599" x="2352675" y="3443288"/>
          <p14:tracePt t="22653" x="2371725" y="3443288"/>
          <p14:tracePt t="22732" x="2386013" y="3443288"/>
          <p14:tracePt t="22969" x="2257425" y="3471863"/>
          <p14:tracePt t="23074" x="2138363" y="3476625"/>
          <p14:tracePt t="23080" x="2124075" y="3476625"/>
          <p14:tracePt t="23203" x="1971675" y="3481388"/>
          <p14:tracePt t="23250" x="1938338" y="3486150"/>
          <p14:tracePt t="23341" x="1862138" y="3486150"/>
          <p14:tracePt t="23430" x="1824038" y="3486150"/>
          <p14:tracePt t="23435" x="1814513" y="3486150"/>
          <p14:tracePt t="23474" x="1795463" y="3486150"/>
          <p14:tracePt t="23528" x="1752600" y="3490913"/>
          <p14:tracePt t="23575" x="1719263" y="3495675"/>
          <p14:tracePt t="23654" x="1690688" y="3500438"/>
          <p14:tracePt t="23747" x="1681163" y="3500438"/>
          <p14:tracePt t="23824" x="1676400" y="3500438"/>
          <p14:tracePt t="24611" x="1685925" y="3500438"/>
          <p14:tracePt t="24657" x="1695450" y="3500438"/>
          <p14:tracePt t="24701" x="1719263" y="3500438"/>
          <p14:tracePt t="24745" x="1728788" y="3500438"/>
          <p14:tracePt t="24825" x="1766888" y="3500438"/>
          <p14:tracePt t="24829" x="1781175" y="3500438"/>
          <p14:tracePt t="24863" x="1804988" y="3500438"/>
          <p14:tracePt t="24946" x="1876425" y="3500438"/>
          <p14:tracePt t="24951" x="1885950" y="3500438"/>
          <p14:tracePt t="24996" x="1914525" y="3500438"/>
          <p14:tracePt t="25112" x="1938338" y="3500438"/>
          <p14:tracePt t="25268" x="1985963" y="3495675"/>
          <p14:tracePt t="25351" x="2033588" y="3486150"/>
          <p14:tracePt t="25354" x="2038350" y="3486150"/>
          <p14:tracePt t="25402" x="2062163" y="3476625"/>
          <p14:tracePt t="25449" x="2095500" y="3471863"/>
          <p14:tracePt t="25536" x="2100263" y="3467100"/>
          <p14:tracePt t="25791" x="2066925" y="3467100"/>
          <p14:tracePt t="25877" x="2090738" y="3467100"/>
          <p14:tracePt t="25957" x="2347913" y="3467100"/>
          <p14:tracePt t="25959" x="2357438" y="3467100"/>
          <p14:tracePt t="26043" x="2386013" y="3467100"/>
          <p14:tracePt t="26310" x="2405063" y="3467100"/>
          <p14:tracePt t="26464" x="0" y="0"/>
        </p14:tracePtLst>
        <p14:tracePtLst>
          <p14:tracePt t="28044" x="3238500" y="3490913"/>
          <p14:tracePt t="28169" x="2862263" y="3581400"/>
          <p14:tracePt t="28172" x="2824163" y="3586163"/>
          <p14:tracePt t="28279" x="2305050" y="3829050"/>
          <p14:tracePt t="28417" x="1943100" y="3981450"/>
          <p14:tracePt t="28481" x="1847850" y="4024313"/>
          <p14:tracePt t="28487" x="1828800" y="4033838"/>
          <p14:tracePt t="28666" x="1528763" y="4214813"/>
          <p14:tracePt t="28670" x="1528763" y="4219575"/>
          <p14:tracePt t="28828" x="1519238" y="4233863"/>
          <p14:tracePt t="28936" x="1519238" y="4243388"/>
          <p14:tracePt t="29078" x="1519238" y="4252913"/>
          <p14:tracePt t="29171" x="1524000" y="4262438"/>
          <p14:tracePt t="29230" x="1571625" y="4343400"/>
          <p14:tracePt t="29342" x="1700213" y="4452938"/>
          <p14:tracePt t="29401" x="1724025" y="4467225"/>
          <p14:tracePt t="29495" x="1762125" y="4495800"/>
          <p14:tracePt t="29589" x="1781175" y="4514850"/>
          <p14:tracePt t="29683" x="1790700" y="4524375"/>
          <p14:tracePt t="29686" x="1790700" y="4529138"/>
          <p14:tracePt t="29872" x="1809750" y="4529138"/>
          <p14:tracePt t="29874" x="1814513" y="4529138"/>
          <p14:tracePt t="29919" x="1847850" y="4529138"/>
          <p14:tracePt t="30015" x="1966913" y="4529138"/>
          <p14:tracePt t="30017" x="1976438" y="4529138"/>
          <p14:tracePt t="30056" x="1990725" y="4529138"/>
          <p14:tracePt t="30185" x="2085975" y="4510088"/>
          <p14:tracePt t="30293" x="2281238" y="4491038"/>
          <p14:tracePt t="30296" x="2290763" y="4486275"/>
          <p14:tracePt t="30355" x="2414588" y="4476750"/>
          <p14:tracePt t="30362" x="2424113" y="4476750"/>
          <p14:tracePt t="30410" x="2447925" y="4476750"/>
          <p14:tracePt t="30655" x="2443163" y="4476750"/>
          <p14:tracePt t="30712" x="2352675" y="4467225"/>
          <p14:tracePt t="30716" x="2343150" y="4462463"/>
          <p14:tracePt t="30760" x="2281238" y="4452938"/>
          <p14:tracePt t="30878" x="2014538" y="4438650"/>
          <p14:tracePt t="30934" x="1952625" y="4438650"/>
          <p14:tracePt t="30940" x="1943100" y="4438650"/>
          <p14:tracePt t="31028" x="1909763" y="4438650"/>
          <p14:tracePt t="31031" x="1900238" y="4438650"/>
          <p14:tracePt t="31121" x="1852613" y="4438650"/>
          <p14:tracePt t="31345" x="1962150" y="4429125"/>
          <p14:tracePt t="31435" x="2052638" y="4429125"/>
          <p14:tracePt t="31522" x="2057400" y="4429125"/>
          <p14:tracePt t="33328" x="2028825" y="4429125"/>
          <p14:tracePt t="33408" x="1914525" y="4433888"/>
          <p14:tracePt t="33497" x="1852613" y="4438650"/>
          <p14:tracePt t="33582" x="1800225" y="4438650"/>
          <p14:tracePt t="33681" x="1709738" y="4438650"/>
          <p14:tracePt t="33737" x="1595438" y="4438650"/>
          <p14:tracePt t="33813" x="1514475" y="4438650"/>
          <p14:tracePt t="33871" x="1500188" y="4438650"/>
          <p14:tracePt t="33964" x="1495425" y="4438650"/>
          <p14:tracePt t="34188" x="1562100" y="4429125"/>
          <p14:tracePt t="34281" x="1762125" y="4410075"/>
          <p14:tracePt t="34286" x="1776413" y="4410075"/>
          <p14:tracePt t="34292" x="1785938" y="4410075"/>
          <p14:tracePt t="34385" x="1981200" y="4410075"/>
          <p14:tracePt t="34490" x="2128838" y="4410075"/>
          <p14:tracePt t="34496" x="2133600" y="4410075"/>
          <p14:tracePt t="34575" x="2228850" y="4410075"/>
          <p14:tracePt t="34577" x="2238375" y="4410075"/>
          <p14:tracePt t="34622" x="2276475" y="4414838"/>
          <p14:tracePt t="34626" x="2286000" y="4414838"/>
          <p14:tracePt t="34671" x="2305050" y="4414838"/>
          <p14:tracePt t="34823" x="2314575" y="4414838"/>
          <p14:tracePt t="35058" x="2143125" y="4443413"/>
          <p14:tracePt t="35063" x="2114550" y="4443413"/>
          <p14:tracePt t="35105" x="2024063" y="4457700"/>
          <p14:tracePt t="35109" x="2009775" y="4457700"/>
          <p14:tracePt t="35161" x="1962150" y="4457700"/>
          <p14:tracePt t="35166" x="1952625" y="4457700"/>
          <p14:tracePt t="35169" x="1943100" y="4457700"/>
          <p14:tracePt t="35205" x="1914525" y="4457700"/>
          <p14:tracePt t="35207" x="1909763" y="4457700"/>
          <p14:tracePt t="35215" x="1890713" y="4457700"/>
          <p14:tracePt t="35252" x="1809750" y="4457700"/>
          <p14:tracePt t="35341" x="1766888" y="4457700"/>
          <p14:tracePt t="35433" x="1685925" y="4457700"/>
          <p14:tracePt t="35691" x="1676400" y="4457700"/>
          <p14:tracePt t="35770" x="1643063" y="4457700"/>
          <p14:tracePt t="35846" x="1633538" y="4457700"/>
          <p14:tracePt t="36333" x="1719263" y="4433888"/>
          <p14:tracePt t="36417" x="1804988" y="4424363"/>
          <p14:tracePt t="36423" x="1819275" y="4419600"/>
          <p14:tracePt t="36501" x="1847850" y="4410075"/>
          <p14:tracePt t="36580" x="1871663" y="4410075"/>
          <p14:tracePt t="36660" x="1890713" y="4410075"/>
          <p14:tracePt t="36666" x="1895475" y="4410075"/>
          <p14:tracePt t="36816" x="2005013" y="4410075"/>
          <p14:tracePt t="37170" x="2014538" y="4410075"/>
          <p14:tracePt t="37215" x="2038350" y="4410075"/>
          <p14:tracePt t="37219" x="2043113" y="4410075"/>
          <p14:tracePt t="37261" x="2085975" y="4410075"/>
          <p14:tracePt t="37357" x="2228850" y="4410075"/>
          <p14:tracePt t="37402" x="2243138" y="4410075"/>
          <p14:tracePt t="37488" x="2328863" y="4410075"/>
          <p14:tracePt t="37609" x="2376488" y="4410075"/>
          <p14:tracePt t="37887" x="0" y="0"/>
        </p14:tracePtLst>
        <p14:tracePtLst>
          <p14:tracePt t="48433" x="5243513" y="4905375"/>
          <p14:tracePt t="48662" x="5181600" y="4933950"/>
          <p14:tracePt t="48670" x="5176838" y="4933950"/>
          <p14:tracePt t="48721" x="5138738" y="4948238"/>
          <p14:tracePt t="48860" x="5038725" y="4957763"/>
          <p14:tracePt t="49244" x="5038725" y="4967288"/>
          <p14:tracePt t="49248" x="5038725" y="4972050"/>
          <p14:tracePt t="49293" x="5043488" y="4972050"/>
          <p14:tracePt t="49466" x="5081588" y="4976813"/>
          <p14:tracePt t="49565" x="5110163" y="4976813"/>
          <p14:tracePt t="49619" x="5138738" y="4976813"/>
          <p14:tracePt t="49666" x="5162550" y="4976813"/>
          <p14:tracePt t="49795" x="5167313" y="4976813"/>
          <p14:tracePt t="50579" x="5329238" y="4948238"/>
          <p14:tracePt t="50672" x="5614988" y="4948238"/>
          <p14:tracePt t="50778" x="5724525" y="4948238"/>
          <p14:tracePt t="50869" x="5767388" y="4948238"/>
          <p14:tracePt t="50979" x="5786438" y="4948238"/>
          <p14:tracePt t="51105" x="5838825" y="4948238"/>
          <p14:tracePt t="51548" x="5638800" y="4953000"/>
          <p14:tracePt t="51552" x="5610225" y="4953000"/>
          <p14:tracePt t="51641" x="5548313" y="4957763"/>
          <p14:tracePt t="51857" x="0" y="0"/>
        </p14:tracePtLst>
        <p14:tracePtLst>
          <p14:tracePt t="68275" x="5705475" y="4557713"/>
          <p14:tracePt t="68422" x="5538788" y="4643438"/>
          <p14:tracePt t="68541" x="5267325" y="4705350"/>
          <p14:tracePt t="68546" x="5238750" y="4705350"/>
          <p14:tracePt t="68604" x="5229225" y="4710113"/>
          <p14:tracePt t="68700" x="5057775" y="4781550"/>
          <p14:tracePt t="68761" x="4924425" y="4848225"/>
          <p14:tracePt t="68763" x="4919663" y="4848225"/>
          <p14:tracePt t="68869" x="4910138" y="4876800"/>
          <p14:tracePt t="68997" x="4900613" y="4938713"/>
          <p14:tracePt t="69083" x="4962525" y="4953000"/>
          <p14:tracePt t="69086" x="4986338" y="4957763"/>
          <p14:tracePt t="69182" x="5343525" y="4991100"/>
          <p14:tracePt t="69185" x="5357813" y="4991100"/>
          <p14:tracePt t="69279" x="5586413" y="4991100"/>
          <p14:tracePt t="69280" x="5614988" y="4991100"/>
          <p14:tracePt t="69324" x="5648325" y="4991100"/>
          <p14:tracePt t="69489" x="5705475" y="4957763"/>
          <p14:tracePt t="69541" x="5724525" y="4943475"/>
          <p14:tracePt t="69588" x="5738813" y="4933950"/>
          <p14:tracePt t="69766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A977B9-E6D5-42C6-B104-2AB449582270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1A5F47-9FCA-44EA-BF48-F77592719373}" type="slidenum">
              <a:rPr lang="en-US" altLang="zh-CN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10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移位运算（续）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835525"/>
          </a:xfrm>
        </p:spPr>
        <p:txBody>
          <a:bodyPr/>
          <a:lstStyle/>
          <a:p>
            <a:pPr eaLnBrk="1" hangingPunct="1"/>
            <a:r>
              <a:rPr lang="en-US" altLang="zh-CN" sz="2800" b="1" smtClean="0"/>
              <a:t>x &lt;&lt; k </a:t>
            </a:r>
            <a:r>
              <a:rPr lang="zh-CN" altLang="en-US" sz="2800" b="1" smtClean="0"/>
              <a:t>，将结果右边的</a:t>
            </a:r>
            <a:r>
              <a:rPr lang="en-US" altLang="zh-CN" sz="2800" b="1" smtClean="0"/>
              <a:t>0, …, k-1</a:t>
            </a:r>
            <a:r>
              <a:rPr lang="zh-CN" altLang="en-US" sz="2800" b="1" smtClean="0"/>
              <a:t>位填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。</a:t>
            </a:r>
          </a:p>
          <a:p>
            <a:pPr eaLnBrk="1" hangingPunct="1"/>
            <a:r>
              <a:rPr lang="zh-CN" altLang="en-US" sz="2800" b="1" smtClean="0"/>
              <a:t>每个左移相当于乘以</a:t>
            </a:r>
            <a:r>
              <a:rPr lang="en-US" altLang="zh-CN" sz="2800" b="1" smtClean="0"/>
              <a:t>2</a:t>
            </a:r>
            <a:r>
              <a:rPr lang="zh-CN" altLang="en-US" sz="2800" b="1" smtClean="0"/>
              <a:t>，所以</a:t>
            </a:r>
            <a:r>
              <a:rPr lang="en-US" altLang="zh-CN" sz="2800" b="1" smtClean="0"/>
              <a:t>x &lt;&lt; k</a:t>
            </a:r>
            <a:r>
              <a:rPr lang="zh-CN" altLang="en-US" sz="2800" b="1" smtClean="0"/>
              <a:t>返回</a:t>
            </a:r>
            <a:r>
              <a:rPr lang="en-US" altLang="zh-CN" sz="2800" b="1" smtClean="0"/>
              <a:t>x*2</a:t>
            </a:r>
            <a:r>
              <a:rPr lang="en-US" altLang="zh-CN" sz="2800" b="1" baseline="30000" smtClean="0"/>
              <a:t>k</a:t>
            </a:r>
            <a:r>
              <a:rPr lang="en-US" altLang="zh-CN" sz="2800" b="1" smtClean="0"/>
              <a:t> (</a:t>
            </a:r>
            <a:r>
              <a:rPr lang="zh-CN" altLang="en-US" sz="2800" b="1" smtClean="0"/>
              <a:t>模</a:t>
            </a:r>
            <a:r>
              <a:rPr lang="en-US" altLang="zh-CN" sz="2800" b="1" smtClean="0"/>
              <a:t>2</a:t>
            </a:r>
            <a:r>
              <a:rPr lang="en-US" altLang="zh-CN" sz="2800" b="1" baseline="30000" smtClean="0"/>
              <a:t>32</a:t>
            </a:r>
            <a:r>
              <a:rPr lang="en-US" altLang="zh-CN" sz="2800" b="1" smtClean="0"/>
              <a:t>)</a:t>
            </a:r>
            <a:r>
              <a:rPr lang="zh-CN" altLang="en-US" sz="2800" b="1" smtClean="0"/>
              <a:t>。以</a:t>
            </a:r>
            <a:r>
              <a:rPr lang="en-US" altLang="zh-CN" sz="2800" b="1" smtClean="0"/>
              <a:t>8</a:t>
            </a:r>
            <a:r>
              <a:rPr lang="zh-CN" altLang="en-US" sz="2800" b="1" smtClean="0"/>
              <a:t>个二进制位数为例： </a:t>
            </a: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590800"/>
            <a:ext cx="6400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09"/>
    </mc:Choice>
    <mc:Fallback>
      <p:transition spd="slow" advTm="83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915" x="1509713" y="4648200"/>
          <p14:tracePt t="70080" x="1509713" y="4691063"/>
          <p14:tracePt t="70086" x="1509713" y="4700588"/>
          <p14:tracePt t="70144" x="1538288" y="4776788"/>
          <p14:tracePt t="70191" x="1609725" y="4867275"/>
          <p14:tracePt t="70265" x="1647825" y="4914900"/>
          <p14:tracePt t="70380" x="2005013" y="5010150"/>
          <p14:tracePt t="70390" x="2024063" y="5014913"/>
          <p14:tracePt t="70396" x="2076450" y="5024438"/>
          <p14:tracePt t="70467" x="2352675" y="5081588"/>
          <p14:tracePt t="70473" x="2357438" y="5086350"/>
          <p14:tracePt t="70551" x="2562225" y="5129213"/>
          <p14:tracePt t="70596" x="2605088" y="5138738"/>
          <p14:tracePt t="70642" x="2728913" y="5157788"/>
          <p14:tracePt t="70723" x="2928938" y="5167313"/>
          <p14:tracePt t="70760" x="2967038" y="5157788"/>
          <p14:tracePt t="70831" x="3076575" y="5057775"/>
          <p14:tracePt t="70899" x="3086100" y="5000625"/>
          <p14:tracePt t="70972" x="3081338" y="4910138"/>
          <p14:tracePt t="71010" x="3038475" y="4848225"/>
          <p14:tracePt t="71099" x="2924175" y="4752975"/>
          <p14:tracePt t="71142" x="2733675" y="4691063"/>
          <p14:tracePt t="71146" x="2714625" y="4686300"/>
          <p14:tracePt t="71220" x="2605088" y="4652963"/>
          <p14:tracePt t="71227" x="2595563" y="4648200"/>
          <p14:tracePt t="71259" x="2462213" y="4610100"/>
          <p14:tracePt t="71329" x="2266950" y="4576763"/>
          <p14:tracePt t="71403" x="2066925" y="4552950"/>
          <p14:tracePt t="71484" x="1957388" y="4552950"/>
          <p14:tracePt t="71552" x="1795463" y="4600575"/>
          <p14:tracePt t="71631" x="1704975" y="4676775"/>
          <p14:tracePt t="71724" x="1652588" y="4767263"/>
          <p14:tracePt t="71768" x="1638300" y="4838700"/>
          <p14:tracePt t="71819" x="1633538" y="4914900"/>
          <p14:tracePt t="71829" x="1633538" y="4929188"/>
          <p14:tracePt t="71834" x="1638300" y="4948238"/>
          <p14:tracePt t="71876" x="1671638" y="5029200"/>
          <p14:tracePt t="71909" x="1738313" y="5133975"/>
          <p14:tracePt t="71915" x="1776413" y="5167313"/>
          <p14:tracePt t="71923" x="1800225" y="5200650"/>
          <p14:tracePt t="71958" x="1885950" y="5286375"/>
          <p14:tracePt t="71960" x="1890713" y="5291138"/>
          <p14:tracePt t="72040" x="2038350" y="5414963"/>
          <p14:tracePt t="72044" x="2109788" y="5453063"/>
          <p14:tracePt t="72053" x="2143125" y="5472113"/>
          <p14:tracePt t="72085" x="2295525" y="5576888"/>
          <p14:tracePt t="72129" x="2366963" y="5634038"/>
          <p14:tracePt t="72133" x="2447925" y="5676900"/>
          <p14:tracePt t="72204" x="3509963" y="6010275"/>
          <p14:tracePt t="72208" x="3529013" y="6015038"/>
          <p14:tracePt t="72275" x="4033838" y="6053138"/>
          <p14:tracePt t="72347" x="4929188" y="6072188"/>
          <p14:tracePt t="72352" x="4943475" y="6067425"/>
          <p14:tracePt t="72360" x="4948238" y="6062663"/>
          <p14:tracePt t="72399" x="5043488" y="6043613"/>
          <p14:tracePt t="72486" x="5367338" y="6043613"/>
          <p14:tracePt t="72532" x="5438775" y="6005513"/>
          <p14:tracePt t="72565" x="5491163" y="5981700"/>
          <p14:tracePt t="72570" x="5500688" y="5981700"/>
          <p14:tracePt t="72580" x="5505450" y="5976938"/>
          <p14:tracePt t="72614" x="5524500" y="5948363"/>
          <p14:tracePt t="72663" x="5586413" y="5891213"/>
          <p14:tracePt t="72669" x="5591175" y="5886450"/>
          <p14:tracePt t="72679" x="5595938" y="5881688"/>
          <p14:tracePt t="72754" x="5610225" y="5857875"/>
          <p14:tracePt t="72756" x="5610225" y="5853113"/>
          <p14:tracePt t="72796" x="5610225" y="5838825"/>
          <p14:tracePt t="72862" x="5610225" y="5824538"/>
          <p14:tracePt t="72943" x="5610225" y="5819775"/>
          <p14:tracePt t="73079" x="5591175" y="5929313"/>
          <p14:tracePt t="73086" x="5591175" y="5938838"/>
          <p14:tracePt t="73093" x="5591175" y="5948363"/>
          <p14:tracePt t="73146" x="5591175" y="5967413"/>
          <p14:tracePt t="73282" x="5634038" y="6019800"/>
          <p14:tracePt t="73319" x="5643563" y="6038850"/>
          <p14:tracePt t="73423" x="5672138" y="6067425"/>
          <p14:tracePt t="73499" x="5705475" y="6086475"/>
          <p14:tracePt t="73531" x="5724525" y="6096000"/>
          <p14:tracePt t="73611" x="5943600" y="6115050"/>
          <p14:tracePt t="73615" x="5972175" y="6115050"/>
          <p14:tracePt t="73647" x="6043613" y="6115050"/>
          <p14:tracePt t="73649" x="6053138" y="6115050"/>
          <p14:tracePt t="73704" x="6124575" y="6115050"/>
          <p14:tracePt t="73772" x="6181725" y="6100763"/>
          <p14:tracePt t="73775" x="6196013" y="6100763"/>
          <p14:tracePt t="73786" x="6224588" y="6100763"/>
          <p14:tracePt t="73790" x="6243638" y="6100763"/>
          <p14:tracePt t="73833" x="6324600" y="6100763"/>
          <p14:tracePt t="73836" x="6334125" y="6100763"/>
          <p14:tracePt t="73845" x="6348413" y="6100763"/>
          <p14:tracePt t="73882" x="6438900" y="6096000"/>
          <p14:tracePt t="73960" x="6515100" y="6081713"/>
          <p14:tracePt t="74001" x="6562725" y="6076950"/>
          <p14:tracePt t="74007" x="6581775" y="6072188"/>
          <p14:tracePt t="74013" x="6591300" y="6072188"/>
          <p14:tracePt t="74019" x="6605588" y="6067425"/>
          <p14:tracePt t="74051" x="6638925" y="6062663"/>
          <p14:tracePt t="74056" x="6643688" y="6062663"/>
          <p14:tracePt t="74116" x="6681788" y="6034088"/>
          <p14:tracePt t="74178" x="6748463" y="5991225"/>
          <p14:tracePt t="74222" x="6810375" y="5924550"/>
          <p14:tracePt t="74226" x="6815138" y="5919788"/>
          <p14:tracePt t="74272" x="6829425" y="5895975"/>
          <p14:tracePt t="74367" x="6829425" y="5881688"/>
          <p14:tracePt t="74370" x="6829425" y="5872163"/>
          <p14:tracePt t="74408" x="6829425" y="5848350"/>
          <p14:tracePt t="74439" x="6819900" y="5829300"/>
          <p14:tracePt t="74514" x="6677025" y="5695950"/>
          <p14:tracePt t="74550" x="6596063" y="5648325"/>
          <p14:tracePt t="74616" x="6538913" y="5600700"/>
          <p14:tracePt t="74679" x="6372225" y="5553075"/>
          <p14:tracePt t="74712" x="6310313" y="5538788"/>
          <p14:tracePt t="74756" x="6296025" y="5534025"/>
          <p14:tracePt t="74791" x="6234113" y="5529263"/>
          <p14:tracePt t="74831" x="6186488" y="5529263"/>
          <p14:tracePt t="74835" x="6181725" y="5529263"/>
          <p14:tracePt t="74919" x="6091238" y="5529263"/>
          <p14:tracePt t="74925" x="6067425" y="5529263"/>
          <p14:tracePt t="74954" x="5991225" y="5529263"/>
          <p14:tracePt t="75016" x="5976938" y="5529263"/>
          <p14:tracePt t="75062" x="5948363" y="5529263"/>
          <p14:tracePt t="75088" x="5938838" y="5534025"/>
          <p14:tracePt t="75158" x="5895975" y="5562600"/>
          <p14:tracePt t="75214" x="5891213" y="5567363"/>
          <p14:tracePt t="75248" x="5867400" y="5581650"/>
          <p14:tracePt t="75283" x="5862638" y="5595938"/>
          <p14:tracePt t="75376" x="5829300" y="5619750"/>
          <p14:tracePt t="75381" x="5824538" y="5619750"/>
          <p14:tracePt t="75442" x="5795963" y="5638800"/>
          <p14:tracePt t="75505" x="5753100" y="5676900"/>
          <p14:tracePt t="75508" x="5748338" y="5686425"/>
          <p14:tracePt t="75516" x="5748338" y="5691188"/>
          <p14:tracePt t="75556" x="5743575" y="5705475"/>
          <p14:tracePt t="75721" x="5748338" y="5767388"/>
          <p14:tracePt t="75773" x="5772150" y="5815013"/>
          <p14:tracePt t="75815" x="5795963" y="5834063"/>
          <p14:tracePt t="75880" x="5843588" y="5886450"/>
          <p14:tracePt t="75884" x="5853113" y="5886450"/>
          <p14:tracePt t="75991" x="5891213" y="5934075"/>
          <p14:tracePt t="76052" x="5938838" y="5976938"/>
          <p14:tracePt t="76085" x="5976938" y="6000750"/>
          <p14:tracePt t="76126" x="5986463" y="6005513"/>
          <p14:tracePt t="76187" x="6096000" y="6005513"/>
          <p14:tracePt t="76191" x="6100763" y="6005513"/>
          <p14:tracePt t="76469" x="6100763" y="5995988"/>
          <p14:tracePt t="76502" x="6100763" y="5962650"/>
          <p14:tracePt t="76506" x="6100763" y="5953125"/>
          <p14:tracePt t="76515" x="6100763" y="5943600"/>
          <p14:tracePt t="76541" x="6100763" y="5929313"/>
          <p14:tracePt t="76579" x="6100763" y="5910263"/>
          <p14:tracePt t="76582" x="6096000" y="5905500"/>
          <p14:tracePt t="76611" x="6091238" y="5891213"/>
          <p14:tracePt t="76680" x="6072188" y="5853113"/>
          <p14:tracePt t="76717" x="6053138" y="5838825"/>
          <p14:tracePt t="76755" x="6034088" y="5829300"/>
          <p14:tracePt t="76818" x="6015038" y="5824538"/>
          <p14:tracePt t="76882" x="5934075" y="5824538"/>
          <p14:tracePt t="76957" x="5919788" y="5834063"/>
          <p14:tracePt t="77117" x="5919788" y="5853113"/>
          <p14:tracePt t="77158" x="5919788" y="5862638"/>
          <p14:tracePt t="77344" x="5924550" y="5862638"/>
          <p14:tracePt t="77347" x="0" y="0"/>
        </p14:tracePtLst>
        <p14:tracePtLst>
          <p14:tracePt t="78673" x="7358063" y="4838700"/>
          <p14:tracePt t="79086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9CAB7DE-2352-4B74-A6B9-8687A1DAE1E7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F46C26-77A2-4D24-85D0-E0D7F42937AC}" type="slidenum">
              <a:rPr lang="en-US" altLang="zh-CN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10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移位运算（续）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835525"/>
          </a:xfrm>
        </p:spPr>
        <p:txBody>
          <a:bodyPr/>
          <a:lstStyle/>
          <a:p>
            <a:pPr eaLnBrk="1" hangingPunct="1"/>
            <a:r>
              <a:rPr lang="en-US" altLang="zh-CN" sz="2400" b="1" smtClean="0"/>
              <a:t>x &gt;&gt; k </a:t>
            </a:r>
            <a:r>
              <a:rPr lang="zh-CN" altLang="en-US" sz="2400" b="1" smtClean="0"/>
              <a:t>，右移时复制最高位，所以结果的</a:t>
            </a:r>
            <a:r>
              <a:rPr lang="en-US" altLang="zh-CN" sz="2400" b="1" smtClean="0"/>
              <a:t>31, …, 32-k</a:t>
            </a:r>
            <a:r>
              <a:rPr lang="zh-CN" altLang="en-US" sz="2400" b="1" smtClean="0"/>
              <a:t>位与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的最高位一致，意味着结果的符号与</a:t>
            </a:r>
            <a:r>
              <a:rPr lang="en-US" altLang="zh-CN" sz="2400" b="1" smtClean="0"/>
              <a:t>x</a:t>
            </a:r>
            <a:r>
              <a:rPr lang="zh-CN" altLang="en-US" sz="2400" b="1" smtClean="0"/>
              <a:t>一致。</a:t>
            </a:r>
          </a:p>
          <a:p>
            <a:pPr eaLnBrk="1" hangingPunct="1"/>
            <a:r>
              <a:rPr lang="zh-CN" altLang="en-US" sz="2400" b="1" smtClean="0"/>
              <a:t>每个右移相当于除以</a:t>
            </a:r>
            <a:r>
              <a:rPr lang="en-US" altLang="zh-CN" sz="2400" b="1" smtClean="0"/>
              <a:t>2</a:t>
            </a:r>
            <a:r>
              <a:rPr lang="zh-CN" altLang="en-US" sz="2400" b="1" smtClean="0"/>
              <a:t>，所以</a:t>
            </a:r>
            <a:r>
              <a:rPr lang="en-US" altLang="zh-CN" sz="2400" b="1" smtClean="0"/>
              <a:t>x &gt;&gt; k</a:t>
            </a:r>
            <a:r>
              <a:rPr lang="zh-CN" altLang="en-US" sz="2400" b="1" smtClean="0"/>
              <a:t>返回</a:t>
            </a:r>
            <a:r>
              <a:rPr lang="en-US" altLang="zh-CN" sz="2400" b="1" smtClean="0"/>
              <a:t>x/2</a:t>
            </a:r>
            <a:r>
              <a:rPr lang="en-US" altLang="zh-CN" sz="2400" b="1" baseline="30000" smtClean="0"/>
              <a:t>k</a:t>
            </a:r>
            <a:r>
              <a:rPr lang="en-US" altLang="zh-CN" sz="2400" b="1" smtClean="0"/>
              <a:t> (</a:t>
            </a:r>
            <a:r>
              <a:rPr lang="zh-CN" altLang="en-US" sz="2400" b="1" smtClean="0"/>
              <a:t>向下取整</a:t>
            </a:r>
            <a:r>
              <a:rPr lang="en-US" altLang="zh-CN" sz="2400" b="1" smtClean="0"/>
              <a:t>)</a:t>
            </a:r>
            <a:r>
              <a:rPr lang="zh-CN" altLang="en-US" sz="2400" b="1" smtClean="0"/>
              <a:t>。比如：</a:t>
            </a:r>
            <a:r>
              <a:rPr lang="en-US" altLang="zh-CN" sz="2400" b="1" smtClean="0"/>
              <a:t>-1&gt;&gt;1 = -1</a:t>
            </a:r>
          </a:p>
        </p:txBody>
      </p:sp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43200"/>
            <a:ext cx="6629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79"/>
    </mc:Choice>
    <mc:Fallback>
      <p:transition spd="slow" advTm="99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8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8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55" x="4305300" y="3471863"/>
          <p14:tracePt t="9780" x="4500563" y="3133725"/>
          <p14:tracePt t="9856" x="4829175" y="2786063"/>
          <p14:tracePt t="9930" x="5153025" y="2505075"/>
          <p14:tracePt t="9997" x="5343525" y="2290763"/>
          <p14:tracePt t="10058" x="5414963" y="2219325"/>
          <p14:tracePt t="10134" x="5443538" y="2181225"/>
          <p14:tracePt t="10202" x="5476875" y="2128838"/>
          <p14:tracePt t="10209" x="5476875" y="2124075"/>
          <p14:tracePt t="10213" x="5481638" y="2109788"/>
          <p14:tracePt t="10256" x="5500688" y="2085975"/>
          <p14:tracePt t="10288" x="5524500" y="2043113"/>
          <p14:tracePt t="10349" x="5548313" y="1995488"/>
          <p14:tracePt t="10415" x="5586413" y="1928813"/>
          <p14:tracePt t="10461" x="5600700" y="1914525"/>
          <p14:tracePt t="10526" x="5610225" y="1881188"/>
          <p14:tracePt t="10590" x="5614988" y="1857375"/>
          <p14:tracePt t="10631" x="5629275" y="1838325"/>
          <p14:tracePt t="10681" x="5667375" y="1757363"/>
          <p14:tracePt t="10717" x="5705475" y="1695450"/>
          <p14:tracePt t="10808" x="5743575" y="1643063"/>
          <p14:tracePt t="10885" x="5748338" y="1628775"/>
          <p14:tracePt t="10952" x="5753100" y="1614488"/>
          <p14:tracePt t="11022" x="5786438" y="1576388"/>
          <p14:tracePt t="11086" x="5876925" y="1500188"/>
          <p14:tracePt t="11092" x="5891213" y="1485900"/>
          <p14:tracePt t="11149" x="5919788" y="1476375"/>
          <p14:tracePt t="11241" x="5976938" y="1476375"/>
          <p14:tracePt t="11245" x="6000750" y="1476375"/>
          <p14:tracePt t="11249" x="6010275" y="1476375"/>
          <p14:tracePt t="11286" x="6038850" y="1476375"/>
          <p14:tracePt t="11318" x="6043613" y="1476375"/>
          <p14:tracePt t="11960" x="6148388" y="1476375"/>
          <p14:tracePt t="11963" x="6157913" y="1476375"/>
          <p14:tracePt t="12028" x="6172200" y="1476375"/>
          <p14:tracePt t="12103" x="6296025" y="1476375"/>
          <p14:tracePt t="12164" x="6410325" y="1476375"/>
          <p14:tracePt t="12293" x="6510338" y="1490663"/>
          <p14:tracePt t="12419" x="6619875" y="1490663"/>
          <p14:tracePt t="12528" x="6686550" y="1490663"/>
          <p14:tracePt t="12565" x="6700838" y="1490663"/>
          <p14:tracePt t="14805" x="6800850" y="1490663"/>
          <p14:tracePt t="14807" x="6805613" y="1490663"/>
          <p14:tracePt t="14860" x="6815138" y="1490663"/>
          <p14:tracePt t="14952" x="6848475" y="1495425"/>
          <p14:tracePt t="14959" x="6867525" y="1495425"/>
          <p14:tracePt t="15272" x="6900863" y="1495425"/>
          <p14:tracePt t="15341" x="6934200" y="1495425"/>
          <p14:tracePt t="15712" x="6981825" y="1495425"/>
          <p14:tracePt t="15780" x="7072313" y="1495425"/>
          <p14:tracePt t="15861" x="7172325" y="1495425"/>
          <p14:tracePt t="15936" x="7329488" y="1495425"/>
          <p14:tracePt t="15996" x="7362825" y="1495425"/>
          <p14:tracePt t="16036" x="7415213" y="1495425"/>
          <p14:tracePt t="16070" x="7429500" y="1495425"/>
          <p14:tracePt t="16145" x="7472363" y="1495425"/>
          <p14:tracePt t="16182" x="7500938" y="1495425"/>
          <p14:tracePt t="16262" x="7553325" y="1504950"/>
          <p14:tracePt t="16270" x="7562850" y="1509713"/>
          <p14:tracePt t="16276" x="7567613" y="1509713"/>
          <p14:tracePt t="16287" x="7577138" y="1514475"/>
          <p14:tracePt t="16291" x="7581900" y="1514475"/>
          <p14:tracePt t="16835" x="7620000" y="1519238"/>
          <p14:tracePt t="16900" x="7734300" y="1524000"/>
          <p14:tracePt t="16962" x="7772400" y="1524000"/>
          <p14:tracePt t="16964" x="7777163" y="1524000"/>
          <p14:tracePt t="17027" x="7824788" y="1528763"/>
          <p14:tracePt t="17088" x="7858125" y="1533525"/>
          <p14:tracePt t="17152" x="7881938" y="1533525"/>
          <p14:tracePt t="17224" x="7972425" y="1533525"/>
          <p14:tracePt t="17599" x="7986713" y="1533525"/>
          <p14:tracePt t="17708" x="7991475" y="1533525"/>
          <p14:tracePt t="17772" x="8001000" y="1533525"/>
          <p14:tracePt t="17865" x="8005763" y="1533525"/>
          <p14:tracePt t="17984" x="8039100" y="1533525"/>
          <p14:tracePt t="18088" x="8067675" y="1533525"/>
          <p14:tracePt t="18151" x="8086725" y="1533525"/>
          <p14:tracePt t="18244" x="8115300" y="1533525"/>
          <p14:tracePt t="18312" x="8172450" y="1533525"/>
          <p14:tracePt t="18400" x="8181975" y="1533525"/>
          <p14:tracePt t="18542" x="8101013" y="1547813"/>
          <p14:tracePt t="18549" x="8067675" y="1562100"/>
          <p14:tracePt t="18554" x="8024813" y="1566863"/>
          <p14:tracePt t="18590" x="7867650" y="1604963"/>
          <p14:tracePt t="18594" x="7834313" y="1609725"/>
          <p14:tracePt t="18600" x="7796213" y="1614488"/>
          <p14:tracePt t="18606" x="7753350" y="1624013"/>
          <p14:tracePt t="18636" x="7577138" y="1633538"/>
          <p14:tracePt t="18683" x="7077075" y="1657350"/>
          <p14:tracePt t="18725" x="6553200" y="1685925"/>
          <p14:tracePt t="18797" x="5915025" y="1747838"/>
          <p14:tracePt t="18807" x="5867400" y="1752600"/>
          <p14:tracePt t="18811" x="5734050" y="1762125"/>
          <p14:tracePt t="18851" x="5181600" y="1814513"/>
          <p14:tracePt t="18883" x="4848225" y="1833563"/>
          <p14:tracePt t="18887" x="4752975" y="1838325"/>
          <p14:tracePt t="18972" x="4195763" y="1871663"/>
          <p14:tracePt t="18975" x="4114800" y="1890713"/>
          <p14:tracePt t="18981" x="4029075" y="1895475"/>
          <p14:tracePt t="19012" x="3814763" y="1924050"/>
          <p14:tracePt t="19021" x="3748088" y="1933575"/>
          <p14:tracePt t="19029" x="3681413" y="1938338"/>
          <p14:tracePt t="19101" x="3186113" y="1995488"/>
          <p14:tracePt t="19138" x="3033713" y="2000250"/>
          <p14:tracePt t="19147" x="3014663" y="2000250"/>
          <p14:tracePt t="19178" x="2881313" y="2005013"/>
          <p14:tracePt t="19186" x="2857500" y="2005013"/>
          <p14:tracePt t="19195" x="2843213" y="2005013"/>
          <p14:tracePt t="19228" x="2676525" y="2005013"/>
          <p14:tracePt t="19290" x="2533650" y="2005013"/>
          <p14:tracePt t="19350" x="2286000" y="2005013"/>
          <p14:tracePt t="19415" x="2200275" y="2005013"/>
          <p14:tracePt t="19482" x="2105025" y="2000250"/>
          <p14:tracePt t="19483" x="2076450" y="1995488"/>
          <p14:tracePt t="19521" x="1962150" y="1966913"/>
          <p14:tracePt t="19579" x="1852613" y="1933575"/>
          <p14:tracePt t="19584" x="1843088" y="1933575"/>
          <p14:tracePt t="19651" x="1771650" y="1924050"/>
          <p14:tracePt t="19683" x="1747838" y="1914525"/>
          <p14:tracePt t="19717" x="1681163" y="1905000"/>
          <p14:tracePt t="19754" x="1638300" y="1900238"/>
          <p14:tracePt t="19758" x="1633538" y="1900238"/>
          <p14:tracePt t="19851" x="1600200" y="1900238"/>
          <p14:tracePt t="19914" x="1585913" y="1900238"/>
          <p14:tracePt t="19977" x="1538288" y="1900238"/>
          <p14:tracePt t="19980" x="1519238" y="1900238"/>
          <p14:tracePt t="20021" x="1433513" y="1895475"/>
          <p14:tracePt t="20025" x="1428750" y="1895475"/>
          <p14:tracePt t="20117" x="1414463" y="1895475"/>
          <p14:tracePt t="20154" x="1404938" y="1895475"/>
          <p14:tracePt t="20246" x="1243013" y="1895475"/>
          <p14:tracePt t="20247" x="1233488" y="1895475"/>
          <p14:tracePt t="20257" x="1228725" y="1895475"/>
          <p14:tracePt t="20350" x="1219200" y="1895475"/>
          <p14:tracePt t="20548" x="1304925" y="1895475"/>
          <p14:tracePt t="20618" x="1681163" y="1909763"/>
          <p14:tracePt t="20623" x="1724025" y="1909763"/>
          <p14:tracePt t="20631" x="1800225" y="1919288"/>
          <p14:tracePt t="20698" x="2085975" y="1933575"/>
          <p14:tracePt t="20764" x="2605088" y="1943100"/>
          <p14:tracePt t="20768" x="2681288" y="1943100"/>
          <p14:tracePt t="20837" x="2924175" y="1943100"/>
          <p14:tracePt t="20900" x="3081338" y="1938338"/>
          <p14:tracePt t="20902" x="3100388" y="1938338"/>
          <p14:tracePt t="20964" x="3128963" y="1933575"/>
          <p14:tracePt t="21055" x="3133725" y="1933575"/>
          <p14:tracePt t="21761" x="0" y="0"/>
        </p14:tracePtLst>
        <p14:tracePtLst>
          <p14:tracePt t="34699" x="2924175" y="3200400"/>
          <p14:tracePt t="34882" x="2833688" y="3233738"/>
          <p14:tracePt t="34932" x="2757488" y="3252788"/>
          <p14:tracePt t="34963" x="2700338" y="3271838"/>
          <p14:tracePt t="35031" x="2690813" y="3276600"/>
          <p14:tracePt t="35077" x="2690813" y="3228975"/>
          <p14:tracePt t="35149" x="3005138" y="2967038"/>
          <p14:tracePt t="35152" x="3038475" y="2933700"/>
          <p14:tracePt t="35245" x="3281363" y="2652713"/>
          <p14:tracePt t="35255" x="3290888" y="2643188"/>
          <p14:tracePt t="35261" x="3295650" y="2633663"/>
          <p14:tracePt t="35327" x="3343275" y="2576513"/>
          <p14:tracePt t="35439" x="3438525" y="2500313"/>
          <p14:tracePt t="35446" x="3448050" y="2495550"/>
          <p14:tracePt t="35495" x="3462338" y="2481263"/>
          <p14:tracePt t="35571" x="3481388" y="2466975"/>
          <p14:tracePt t="35715" x="3509963" y="2443163"/>
          <p14:tracePt t="35773" x="3648075" y="2419350"/>
          <p14:tracePt t="35778" x="3695700" y="2409825"/>
          <p14:tracePt t="35812" x="3919538" y="2390775"/>
          <p14:tracePt t="35884" x="4143375" y="2390775"/>
          <p14:tracePt t="35886" x="4200525" y="2390775"/>
          <p14:tracePt t="35931" x="4462463" y="2376488"/>
          <p14:tracePt t="35934" x="4491038" y="2376488"/>
          <p14:tracePt t="35975" x="4552950" y="2376488"/>
          <p14:tracePt t="35980" x="4557713" y="2376488"/>
          <p14:tracePt t="36072" x="4600575" y="2376488"/>
          <p14:tracePt t="36074" x="4605338" y="2376488"/>
          <p14:tracePt t="36106" x="4624388" y="2376488"/>
          <p14:tracePt t="36186" x="4629150" y="2376488"/>
          <p14:tracePt t="36245" x="4638675" y="2376488"/>
          <p14:tracePt t="36421" x="4672013" y="2376488"/>
          <p14:tracePt t="36494" x="4905375" y="2386013"/>
          <p14:tracePt t="36498" x="4929188" y="2386013"/>
          <p14:tracePt t="36554" x="4972050" y="2386013"/>
          <p14:tracePt t="36640" x="5029200" y="2386013"/>
          <p14:tracePt t="36677" x="5038725" y="2386013"/>
          <p14:tracePt t="37335" x="5091113" y="2386013"/>
          <p14:tracePt t="37429" x="5105400" y="2386013"/>
          <p14:tracePt t="37462" x="5114925" y="2386013"/>
          <p14:tracePt t="37524" x="5143500" y="2386013"/>
          <p14:tracePt t="37587" x="5167313" y="2386013"/>
          <p14:tracePt t="37589" x="5172075" y="2386013"/>
          <p14:tracePt t="37623" x="5219700" y="2386013"/>
          <p14:tracePt t="37665" x="5295900" y="2386013"/>
          <p14:tracePt t="37729" x="5334000" y="2386013"/>
          <p14:tracePt t="37795" x="5462588" y="2386013"/>
          <p14:tracePt t="37837" x="5495925" y="2386013"/>
          <p14:tracePt t="37948" x="5514975" y="2386013"/>
          <p14:tracePt t="38012" x="5524500" y="2386013"/>
          <p14:tracePt t="38208" x="5591175" y="2386013"/>
          <p14:tracePt t="38320" x="5648325" y="2386013"/>
          <p14:tracePt t="38383" x="5657850" y="2386013"/>
          <p14:tracePt t="38454" x="5805488" y="2386013"/>
          <p14:tracePt t="38466" x="5819775" y="2386013"/>
          <p14:tracePt t="38468" x="5829300" y="2386013"/>
          <p14:tracePt t="38500" x="5876925" y="2386013"/>
          <p14:tracePt t="38572" x="5895975" y="2386013"/>
          <p14:tracePt t="38718" x="5943600" y="2386013"/>
          <p14:tracePt t="38779" x="5948363" y="2386013"/>
          <p14:tracePt t="38899" x="5986463" y="2386013"/>
          <p14:tracePt t="38903" x="5991225" y="2386013"/>
          <p14:tracePt t="38943" x="6010275" y="2386013"/>
          <p14:tracePt t="39061" x="6015038" y="2386013"/>
          <p14:tracePt t="39138" x="6029325" y="2386013"/>
          <p14:tracePt t="39196" x="6053138" y="2386013"/>
          <p14:tracePt t="39255" x="6115050" y="2386013"/>
          <p14:tracePt t="40320" x="6138863" y="2405063"/>
          <p14:tracePt t="40380" x="6153150" y="2409825"/>
          <p14:tracePt t="40459" x="6162675" y="2409825"/>
          <p14:tracePt t="40462" x="6167438" y="2409825"/>
          <p14:tracePt t="40558" x="6172200" y="2409825"/>
          <p14:tracePt t="40601" x="6191250" y="2405063"/>
          <p14:tracePt t="40635" x="6196013" y="2400300"/>
          <p14:tracePt t="40666" x="6205538" y="2390775"/>
          <p14:tracePt t="40727" x="6291263" y="2319338"/>
          <p14:tracePt t="40793" x="6324600" y="2295525"/>
          <p14:tracePt t="40946" x="6348413" y="2295525"/>
          <p14:tracePt t="40950" x="6357938" y="2295525"/>
          <p14:tracePt t="41009" x="6391275" y="2324100"/>
          <p14:tracePt t="41071" x="6424613" y="2357438"/>
          <p14:tracePt t="41076" x="6424613" y="2362200"/>
          <p14:tracePt t="41134" x="6448425" y="2395538"/>
          <p14:tracePt t="41136" x="6453188" y="2405063"/>
          <p14:tracePt t="41201" x="6481763" y="2438400"/>
          <p14:tracePt t="41339" x="6486525" y="2438400"/>
          <p14:tracePt t="41445" x="6510338" y="2409825"/>
          <p14:tracePt t="41452" x="6515100" y="2400300"/>
          <p14:tracePt t="41491" x="6524625" y="2376488"/>
          <p14:tracePt t="41522" x="6534150" y="2357438"/>
          <p14:tracePt t="41587" x="6538913" y="2324100"/>
          <p14:tracePt t="41652" x="6543675" y="2314575"/>
          <p14:tracePt t="41714" x="6543675" y="2309813"/>
          <p14:tracePt t="42147" x="6543675" y="2324100"/>
          <p14:tracePt t="42223" x="6538913" y="2328863"/>
          <p14:tracePt t="42258" x="6519863" y="2362200"/>
          <p14:tracePt t="42328" x="6477000" y="2443163"/>
          <p14:tracePt t="42398" x="6457950" y="2481263"/>
          <p14:tracePt t="42476" x="6457950" y="2486025"/>
          <p14:tracePt t="42608" x="6472238" y="2457450"/>
          <p14:tracePt t="42654" x="6519863" y="2405063"/>
          <p14:tracePt t="42723" x="6567488" y="2376488"/>
          <p14:tracePt t="42728" x="6586538" y="2371725"/>
          <p14:tracePt t="42761" x="6605588" y="2366963"/>
          <p14:tracePt t="42806" x="6677025" y="2347913"/>
          <p14:tracePt t="42913" x="6715125" y="2362200"/>
          <p14:tracePt t="43015" x="6757988" y="2386013"/>
          <p14:tracePt t="43092" x="6810375" y="2424113"/>
          <p14:tracePt t="43294" x="6810375" y="2428875"/>
          <p14:tracePt t="43559" x="6910388" y="2428875"/>
          <p14:tracePt t="43562" x="6919913" y="2428875"/>
          <p14:tracePt t="43657" x="7129463" y="2433638"/>
          <p14:tracePt t="43709" x="7348538" y="2452688"/>
          <p14:tracePt t="43773" x="7453313" y="2471738"/>
          <p14:tracePt t="44148" x="7448550" y="2414588"/>
          <p14:tracePt t="44197" x="7415213" y="2414588"/>
          <p14:tracePt t="44205" x="7410450" y="2414588"/>
          <p14:tracePt t="44280" x="7343775" y="2414588"/>
          <p14:tracePt t="44352" x="7300913" y="2414588"/>
          <p14:tracePt t="44387" x="7267575" y="2409825"/>
          <p14:tracePt t="44465" x="7186613" y="2409825"/>
          <p14:tracePt t="44467" x="7181850" y="2409825"/>
          <p14:tracePt t="44530" x="7110413" y="2409825"/>
          <p14:tracePt t="44569" x="7105650" y="2409825"/>
          <p14:tracePt t="44635" x="7096125" y="2409825"/>
          <p14:tracePt t="44696" x="7091363" y="2409825"/>
          <p14:tracePt t="44860" x="7305675" y="2405063"/>
          <p14:tracePt t="44866" x="7343775" y="2405063"/>
          <p14:tracePt t="44937" x="7686675" y="2405063"/>
          <p14:tracePt t="44993" x="7705725" y="2405063"/>
          <p14:tracePt t="45084" x="7824788" y="2405063"/>
          <p14:tracePt t="45089" x="7839075" y="2405063"/>
          <p14:tracePt t="45116" x="7853363" y="2405063"/>
          <p14:tracePt t="45151" x="7924800" y="2405063"/>
          <p14:tracePt t="45180" x="8024813" y="2405063"/>
          <p14:tracePt t="45215" x="8105775" y="2405063"/>
          <p14:tracePt t="45269" x="8110538" y="2405063"/>
          <p14:tracePt t="45337" x="8177213" y="2405063"/>
          <p14:tracePt t="45746" x="8048625" y="2414588"/>
          <p14:tracePt t="45778" x="7915275" y="2428875"/>
          <p14:tracePt t="45779" x="7881938" y="2428875"/>
          <p14:tracePt t="45853" x="7643813" y="2438400"/>
          <p14:tracePt t="45857" x="7610475" y="2447925"/>
          <p14:tracePt t="45899" x="7481888" y="2457450"/>
          <p14:tracePt t="45903" x="7453313" y="2457450"/>
          <p14:tracePt t="45946" x="7177088" y="2486025"/>
          <p14:tracePt t="45951" x="7110413" y="2490788"/>
          <p14:tracePt t="46020" x="6529388" y="2566988"/>
          <p14:tracePt t="46032" x="6477000" y="2576513"/>
          <p14:tracePt t="46048" x="6372225" y="2595563"/>
          <p14:tracePt t="46060" x="6291263" y="2605088"/>
          <p14:tracePt t="46067" x="6234113" y="2609850"/>
          <p14:tracePt t="46080" x="6196013" y="2619375"/>
          <p14:tracePt t="46089" x="6124575" y="2624138"/>
          <p14:tracePt t="46099" x="6096000" y="2624138"/>
          <p14:tracePt t="46104" x="6072188" y="2628900"/>
          <p14:tracePt t="46119" x="6029325" y="2633663"/>
          <p14:tracePt t="46129" x="6015038" y="2633663"/>
          <p14:tracePt t="46136" x="5991225" y="2643188"/>
          <p14:tracePt t="46143" x="5967413" y="2643188"/>
          <p14:tracePt t="46150" x="5948363" y="2643188"/>
          <p14:tracePt t="46155" x="5924550" y="2647950"/>
          <p14:tracePt t="46171" x="5886450" y="2647950"/>
          <p14:tracePt t="46179" x="5848350" y="2647950"/>
          <p14:tracePt t="46189" x="5810250" y="2652713"/>
          <p14:tracePt t="46194" x="5781675" y="2652713"/>
          <p14:tracePt t="46199" x="5710238" y="2662238"/>
          <p14:tracePt t="46289" x="5043488" y="2709863"/>
          <p14:tracePt t="46292" x="4986338" y="2709863"/>
          <p14:tracePt t="46322" x="4786313" y="2709863"/>
          <p14:tracePt t="46368" x="4572000" y="2719388"/>
          <p14:tracePt t="46372" x="4519613" y="2724150"/>
          <p14:tracePt t="46380" x="4495800" y="2724150"/>
          <p14:tracePt t="46454" x="4148138" y="2738438"/>
          <p14:tracePt t="46493" x="3910013" y="2752725"/>
          <p14:tracePt t="46556" x="3671888" y="2776538"/>
          <p14:tracePt t="46620" x="3438525" y="2790825"/>
          <p14:tracePt t="46654" x="3395663" y="2790825"/>
          <p14:tracePt t="46697" x="3324225" y="2790825"/>
          <p14:tracePt t="46765" x="3252788" y="2790825"/>
          <p14:tracePt t="46867" x="3576638" y="2728913"/>
          <p14:tracePt t="46934" x="4462463" y="2667000"/>
          <p14:tracePt t="46976" x="5033963" y="2657475"/>
          <p14:tracePt t="47006" x="5400675" y="2657475"/>
          <p14:tracePt t="47075" x="5934075" y="2624138"/>
          <p14:tracePt t="47077" x="6010275" y="2614613"/>
          <p14:tracePt t="47084" x="6086475" y="2614613"/>
          <p14:tracePt t="47112" x="6315075" y="2609850"/>
          <p14:tracePt t="47149" x="6638925" y="2600325"/>
          <p14:tracePt t="47210" x="6967538" y="2600325"/>
          <p14:tracePt t="47213" x="7015163" y="2600325"/>
          <p14:tracePt t="47270" x="7215188" y="2581275"/>
          <p14:tracePt t="47337" x="7372350" y="2547938"/>
          <p14:tracePt t="47341" x="7381875" y="2543175"/>
          <p14:tracePt t="47381" x="7415213" y="2538413"/>
          <p14:tracePt t="47384" x="7424738" y="2533650"/>
          <p14:tracePt t="47417" x="7486650" y="2524125"/>
          <p14:tracePt t="47494" x="7696200" y="2471738"/>
          <p14:tracePt t="47552" x="7710488" y="2471738"/>
          <p14:tracePt t="47617" x="7767638" y="2471738"/>
          <p14:tracePt t="47866" x="7748588" y="2471738"/>
          <p14:tracePt t="47925" x="7681913" y="2471738"/>
          <p14:tracePt t="47929" x="7648575" y="2471738"/>
          <p14:tracePt t="47933" x="7629525" y="2471738"/>
          <p14:tracePt t="47997" x="7543800" y="2471738"/>
          <p14:tracePt t="48060" x="7434263" y="2471738"/>
          <p14:tracePt t="48102" x="7429500" y="2471738"/>
          <p14:tracePt t="48273" x="7377113" y="2471738"/>
          <p14:tracePt t="48341" x="7243763" y="2471738"/>
          <p14:tracePt t="48381" x="7229475" y="2471738"/>
          <p14:tracePt t="48386" x="7224713" y="2471738"/>
          <p14:tracePt t="48389" x="7219950" y="2471738"/>
          <p14:tracePt t="48418" x="7191375" y="2471738"/>
          <p14:tracePt t="48420" x="7181850" y="2471738"/>
          <p14:tracePt t="48464" x="7096125" y="2471738"/>
          <p14:tracePt t="48537" x="7019925" y="2471738"/>
          <p14:tracePt t="48651" x="6977063" y="2471738"/>
          <p14:tracePt t="48687" x="6900863" y="2476500"/>
          <p14:tracePt t="48690" x="6800850" y="2500313"/>
          <p14:tracePt t="48700" x="6724650" y="2514600"/>
          <p14:tracePt t="48743" x="6219825" y="2619375"/>
          <p14:tracePt t="48786" x="5710238" y="2686050"/>
          <p14:tracePt t="48791" x="5667375" y="2690813"/>
          <p14:tracePt t="48794" x="5572125" y="2705100"/>
          <p14:tracePt t="48826" x="5329238" y="2752725"/>
          <p14:tracePt t="48897" x="4810125" y="2886075"/>
          <p14:tracePt t="48899" x="4786313" y="2895600"/>
          <p14:tracePt t="48931" x="4672013" y="2919413"/>
          <p14:tracePt t="48991" x="4476750" y="2952750"/>
          <p14:tracePt t="49054" x="4162425" y="2981325"/>
          <p14:tracePt t="49059" x="4124325" y="2990850"/>
          <p14:tracePt t="49088" x="4014788" y="2995613"/>
          <p14:tracePt t="49098" x="3967163" y="3005138"/>
          <p14:tracePt t="49104" x="3924300" y="3005138"/>
          <p14:tracePt t="49136" x="3781425" y="3009900"/>
          <p14:tracePt t="49139" x="3733800" y="3009900"/>
          <p14:tracePt t="49148" x="3686175" y="3009900"/>
          <p14:tracePt t="49182" x="3505200" y="3009900"/>
          <p14:tracePt t="49187" x="3448050" y="3009900"/>
          <p14:tracePt t="49191" x="3381375" y="3009900"/>
          <p14:tracePt t="49199" x="3324225" y="3009900"/>
          <p14:tracePt t="49231" x="3157538" y="3009900"/>
          <p14:tracePt t="49296" x="2990850" y="3009900"/>
          <p14:tracePt t="49357" x="2800350" y="3000375"/>
          <p14:tracePt t="49397" x="2619375" y="2986088"/>
          <p14:tracePt t="49403" x="2600325" y="2986088"/>
          <p14:tracePt t="49413" x="2576513" y="2981325"/>
          <p14:tracePt t="49443" x="2528888" y="2976563"/>
          <p14:tracePt t="49512" x="2262188" y="2900363"/>
          <p14:tracePt t="49518" x="2228850" y="2881313"/>
          <p14:tracePt t="49522" x="2205038" y="2867025"/>
          <p14:tracePt t="49528" x="2176463" y="2847975"/>
          <p14:tracePt t="49589" x="2071688" y="2786063"/>
          <p14:tracePt t="49592" x="2047875" y="2771775"/>
          <p14:tracePt t="49647" x="1985963" y="2738438"/>
          <p14:tracePt t="49708" x="1952625" y="2728913"/>
          <p14:tracePt t="49712" x="1938338" y="2719388"/>
          <p14:tracePt t="49743" x="1895475" y="2695575"/>
          <p14:tracePt t="49746" x="1885950" y="2695575"/>
          <p14:tracePt t="49802" x="1881188" y="2690813"/>
          <p14:tracePt t="50007" x="1895475" y="2690813"/>
          <p14:tracePt t="50011" x="1900238" y="2690813"/>
          <p14:tracePt t="50083" x="1924050" y="2690813"/>
          <p14:tracePt t="50117" x="1981200" y="2690813"/>
          <p14:tracePt t="50150" x="2033588" y="2690813"/>
          <p14:tracePt t="50213" x="2095500" y="2695575"/>
          <p14:tracePt t="50337" x="2119313" y="2709863"/>
          <p14:tracePt t="50400" x="2147888" y="2719388"/>
          <p14:tracePt t="50473" x="2209800" y="2724150"/>
          <p14:tracePt t="50605" x="2224088" y="2724150"/>
          <p14:tracePt t="50990" x="2262188" y="2724150"/>
          <p14:tracePt t="50994" x="2266950" y="2724150"/>
          <p14:tracePt t="51104" x="2324100" y="2724150"/>
          <p14:tracePt t="51135" x="2328863" y="2724150"/>
          <p14:tracePt t="51196" x="2352675" y="2724150"/>
          <p14:tracePt t="51413" x="2357438" y="2724150"/>
          <p14:tracePt t="51496" x="2386013" y="2724150"/>
          <p14:tracePt t="51616" x="2390775" y="2724150"/>
          <p14:tracePt t="51816" x="2395538" y="2724150"/>
          <p14:tracePt t="51883" x="2452688" y="2724150"/>
          <p14:tracePt t="51949" x="2490788" y="2724150"/>
          <p14:tracePt t="52012" x="2566988" y="2724150"/>
          <p14:tracePt t="52075" x="2595563" y="2724150"/>
          <p14:tracePt t="52079" x="2600325" y="2724150"/>
          <p14:tracePt t="52131" x="2624138" y="2724150"/>
          <p14:tracePt t="53132" x="2681288" y="2724150"/>
          <p14:tracePt t="53137" x="2690813" y="2724150"/>
          <p14:tracePt t="53214" x="2695575" y="2724150"/>
          <p14:tracePt t="53291" x="2733675" y="2724150"/>
          <p14:tracePt t="53335" x="2767013" y="2724150"/>
          <p14:tracePt t="53365" x="2809875" y="2714625"/>
          <p14:tracePt t="53434" x="2819400" y="2709863"/>
          <p14:tracePt t="53684" x="2852738" y="2705100"/>
          <p14:tracePt t="53757" x="2867025" y="2700338"/>
          <p14:tracePt t="53834" x="2919413" y="2690813"/>
          <p14:tracePt t="53932" x="2981325" y="2681288"/>
          <p14:tracePt t="54070" x="3000375" y="2681288"/>
          <p14:tracePt t="54308" x="2914650" y="2709863"/>
          <p14:tracePt t="54314" x="2895600" y="2714625"/>
          <p14:tracePt t="54384" x="2852738" y="2714625"/>
          <p14:tracePt t="54492" x="2719388" y="2724150"/>
          <p14:tracePt t="54568" x="2709863" y="2724150"/>
          <p14:tracePt t="54663" x="2695575" y="2738438"/>
          <p14:tracePt t="54667" x="2690813" y="2738438"/>
          <p14:tracePt t="54773" x="2686050" y="2738438"/>
          <p14:tracePt t="55023" x="2667000" y="2752725"/>
          <p14:tracePt t="55027" x="2662238" y="2752725"/>
          <p14:tracePt t="55070" x="2652713" y="2767013"/>
          <p14:tracePt t="57919" x="2681288" y="2757488"/>
          <p14:tracePt t="58165" x="2690813" y="2757488"/>
          <p14:tracePt t="58224" x="2705100" y="2752725"/>
          <p14:tracePt t="58332" x="2709863" y="2752725"/>
          <p14:tracePt t="58830" x="2747963" y="2752725"/>
          <p14:tracePt t="58864" x="2771775" y="2747963"/>
          <p14:tracePt t="58928" x="2805113" y="2743200"/>
          <p14:tracePt t="58934" x="2809875" y="2743200"/>
          <p14:tracePt t="58962" x="2833688" y="2743200"/>
          <p14:tracePt t="58965" x="2843213" y="2743200"/>
          <p14:tracePt t="58994" x="2857500" y="2743200"/>
          <p14:tracePt t="59102" x="2900363" y="2743200"/>
          <p14:tracePt t="59133" x="2905125" y="2738438"/>
          <p14:tracePt t="59224" x="2943225" y="2728913"/>
          <p14:tracePt t="59231" x="2947988" y="2724150"/>
          <p14:tracePt t="59260" x="2957513" y="2724150"/>
          <p14:tracePt t="59307" x="3009900" y="2709863"/>
          <p14:tracePt t="59309" x="3009900" y="2705100"/>
          <p14:tracePt t="59318" x="3019425" y="2700338"/>
          <p14:tracePt t="59352" x="3043238" y="2690813"/>
          <p14:tracePt t="59356" x="3052763" y="2690813"/>
          <p14:tracePt t="59478" x="3076575" y="2690813"/>
          <p14:tracePt t="59555" x="3224213" y="2686050"/>
          <p14:tracePt t="59654" x="3233738" y="2686050"/>
          <p14:tracePt t="60069" x="3219450" y="2686050"/>
          <p14:tracePt t="60103" x="3195638" y="2686050"/>
          <p14:tracePt t="60106" x="3190875" y="2686050"/>
          <p14:tracePt t="60149" x="3138488" y="2700338"/>
          <p14:tracePt t="60152" x="3119438" y="2705100"/>
          <p14:tracePt t="60212" x="2914650" y="2728913"/>
          <p14:tracePt t="60276" x="2762250" y="2733675"/>
          <p14:tracePt t="60278" x="2738438" y="2738438"/>
          <p14:tracePt t="60307" x="2705100" y="2747963"/>
          <p14:tracePt t="60349" x="2614613" y="2757488"/>
          <p14:tracePt t="60380" x="2519363" y="2767013"/>
          <p14:tracePt t="60384" x="2505075" y="2767013"/>
          <p14:tracePt t="60416" x="2462213" y="2767013"/>
          <p14:tracePt t="60494" x="2319338" y="2767013"/>
          <p14:tracePt t="60497" x="2290763" y="2767013"/>
          <p14:tracePt t="60538" x="2228850" y="2762250"/>
          <p14:tracePt t="60617" x="2124075" y="2743200"/>
          <p14:tracePt t="60625" x="2114550" y="2743200"/>
          <p14:tracePt t="60633" x="2100263" y="2743200"/>
          <p14:tracePt t="60639" x="2090738" y="2743200"/>
          <p14:tracePt t="60714" x="2043113" y="2728913"/>
          <p14:tracePt t="60760" x="2019300" y="2714625"/>
          <p14:tracePt t="60816" x="2014538" y="2714625"/>
          <p14:tracePt t="60997" x="2014538" y="2709863"/>
          <p14:tracePt t="61075" x="2024063" y="2709863"/>
          <p14:tracePt t="61133" x="2028825" y="2709863"/>
          <p14:tracePt t="61208" x="2047875" y="2709863"/>
          <p14:tracePt t="61267" x="2066925" y="2709863"/>
          <p14:tracePt t="61301" x="2166938" y="2709863"/>
          <p14:tracePt t="61356" x="2266950" y="2709863"/>
          <p14:tracePt t="61461" x="2286000" y="2709863"/>
          <p14:tracePt t="61585" x="2328863" y="2709863"/>
          <p14:tracePt t="61639" x="2357438" y="2705100"/>
          <p14:tracePt t="61649" x="2362200" y="2705100"/>
          <p14:tracePt t="61748" x="2366963" y="2705100"/>
          <p14:tracePt t="61841" x="2395538" y="2705100"/>
          <p14:tracePt t="61989" x="2409825" y="2705100"/>
          <p14:tracePt t="62070" x="2414588" y="2705100"/>
          <p14:tracePt t="62146" x="2438400" y="2705100"/>
          <p14:tracePt t="62294" x="2490788" y="2705100"/>
          <p14:tracePt t="62367" x="2500313" y="2705100"/>
          <p14:tracePt t="62521" x="2533650" y="2705100"/>
          <p14:tracePt t="62758" x="2624138" y="2700338"/>
          <p14:tracePt t="62763" x="2624138" y="2695575"/>
          <p14:tracePt t="62795" x="2643188" y="2690813"/>
          <p14:tracePt t="62797" x="2647950" y="2690813"/>
          <p14:tracePt t="62806" x="2647950" y="2686050"/>
          <p14:tracePt t="63145" x="2657475" y="2686050"/>
          <p14:tracePt t="63685" x="2662238" y="2676525"/>
          <p14:tracePt t="63724" x="2662238" y="2671763"/>
          <p14:tracePt t="63982" x="2547938" y="2676525"/>
          <p14:tracePt t="64058" x="2514600" y="2681288"/>
          <p14:tracePt t="64123" x="2443163" y="2700338"/>
          <p14:tracePt t="64129" x="2433638" y="2705100"/>
          <p14:tracePt t="64138" x="2424113" y="2709863"/>
          <p14:tracePt t="64145" x="2414588" y="2709863"/>
          <p14:tracePt t="64151" x="2405063" y="2714625"/>
          <p14:tracePt t="64154" x="2395538" y="2714625"/>
          <p14:tracePt t="64183" x="2362200" y="2719388"/>
          <p14:tracePt t="64185" x="2347913" y="2719388"/>
          <p14:tracePt t="64194" x="2328863" y="2724150"/>
          <p14:tracePt t="64230" x="2290763" y="2728913"/>
          <p14:tracePt t="64616" x="2462213" y="2733675"/>
          <p14:tracePt t="64681" x="2657475" y="2714625"/>
          <p14:tracePt t="64728" x="2705100" y="2709863"/>
          <p14:tracePt t="64804" x="2833688" y="2705100"/>
          <p14:tracePt t="64809" x="2843213" y="2705100"/>
          <p14:tracePt t="64817" x="2852738" y="2705100"/>
          <p14:tracePt t="64858" x="2928938" y="2705100"/>
          <p14:tracePt t="64863" x="2943225" y="2705100"/>
          <p14:tracePt t="64868" x="2967038" y="2705100"/>
          <p14:tracePt t="64874" x="2981325" y="2705100"/>
          <p14:tracePt t="64884" x="2990850" y="2705100"/>
          <p14:tracePt t="64917" x="3024188" y="2705100"/>
          <p14:tracePt t="64920" x="3028950" y="2705100"/>
          <p14:tracePt t="65006" x="3105150" y="2705100"/>
          <p14:tracePt t="65012" x="3114675" y="2705100"/>
          <p14:tracePt t="65087" x="3233738" y="2700338"/>
          <p14:tracePt t="65093" x="3252788" y="2700338"/>
          <p14:tracePt t="65099" x="3267075" y="2700338"/>
          <p14:tracePt t="65139" x="3295650" y="2700338"/>
          <p14:tracePt t="65243" x="3314700" y="2700338"/>
          <p14:tracePt t="66343" x="0" y="0"/>
        </p14:tracePtLst>
        <p14:tracePtLst>
          <p14:tracePt t="69634" x="5995988" y="2838450"/>
          <p14:tracePt t="69848" x="5710238" y="2914650"/>
          <p14:tracePt t="69914" x="5019675" y="2990850"/>
          <p14:tracePt t="69995" x="4538663" y="3048000"/>
          <p14:tracePt t="69996" x="4452938" y="3052763"/>
          <p14:tracePt t="70023" x="4252913" y="3062288"/>
          <p14:tracePt t="70087" x="3881438" y="3105150"/>
          <p14:tracePt t="70091" x="3819525" y="3109913"/>
          <p14:tracePt t="70123" x="3614738" y="3133725"/>
          <p14:tracePt t="70125" x="3529013" y="3138488"/>
          <p14:tracePt t="70134" x="3462338" y="3148013"/>
          <p14:tracePt t="70144" x="3433763" y="3148013"/>
          <p14:tracePt t="70150" x="3376613" y="3148013"/>
          <p14:tracePt t="70215" x="3038475" y="3167063"/>
          <p14:tracePt t="70259" x="2847975" y="3171825"/>
          <p14:tracePt t="70322" x="2528888" y="3186113"/>
          <p14:tracePt t="70352" x="2414588" y="3205163"/>
          <p14:tracePt t="70414" x="2124075" y="3228975"/>
          <p14:tracePt t="70417" x="2076450" y="3228975"/>
          <p14:tracePt t="70452" x="1938338" y="3248025"/>
          <p14:tracePt t="70454" x="1905000" y="3248025"/>
          <p14:tracePt t="70462" x="1885950" y="3252788"/>
          <p14:tracePt t="70490" x="1847850" y="3262313"/>
          <p14:tracePt t="70494" x="1838325" y="3262313"/>
          <p14:tracePt t="70545" x="1781175" y="3276600"/>
          <p14:tracePt t="70553" x="1776413" y="3276600"/>
          <p14:tracePt t="70609" x="1666875" y="3286125"/>
          <p14:tracePt t="70614" x="1643063" y="3286125"/>
          <p14:tracePt t="70651" x="1590675" y="3286125"/>
          <p14:tracePt t="71132" x="1604963" y="3286125"/>
          <p14:tracePt t="71202" x="1633538" y="3286125"/>
          <p14:tracePt t="71254" x="1657350" y="3286125"/>
          <p14:tracePt t="71318" x="1962150" y="3286125"/>
          <p14:tracePt t="71381" x="2276475" y="3309938"/>
          <p14:tracePt t="71384" x="2319338" y="3319463"/>
          <p14:tracePt t="71466" x="2733675" y="3328988"/>
          <p14:tracePt t="71471" x="2800350" y="3328988"/>
          <p14:tracePt t="71478" x="2867025" y="3328988"/>
          <p14:tracePt t="71483" x="2933700" y="3328988"/>
          <p14:tracePt t="71551" x="3057525" y="3328988"/>
          <p14:tracePt t="71622" x="3224213" y="3328988"/>
          <p14:tracePt t="71627" x="3238500" y="3328988"/>
          <p14:tracePt t="71635" x="3252788" y="3328988"/>
          <p14:tracePt t="71668" x="3276600" y="3328988"/>
          <p14:tracePt t="71670" x="3286125" y="3328988"/>
          <p14:tracePt t="71680" x="3290888" y="3328988"/>
          <p14:tracePt t="71715" x="3409950" y="3319463"/>
          <p14:tracePt t="71755" x="3524250" y="3319463"/>
          <p14:tracePt t="71791" x="3581400" y="3319463"/>
          <p14:tracePt t="71797" x="3590925" y="3319463"/>
          <p14:tracePt t="71803" x="3600450" y="3319463"/>
          <p14:tracePt t="71808" x="3614738" y="3319463"/>
          <p14:tracePt t="71813" x="3619500" y="3319463"/>
          <p14:tracePt t="71821" x="3638550" y="3319463"/>
          <p14:tracePt t="71853" x="3695700" y="3319463"/>
          <p14:tracePt t="71858" x="3719513" y="3319463"/>
          <p14:tracePt t="71869" x="3733800" y="3319463"/>
          <p14:tracePt t="71873" x="3762375" y="3319463"/>
          <p14:tracePt t="71884" x="3800475" y="3319463"/>
          <p14:tracePt t="71917" x="3938588" y="3328988"/>
          <p14:tracePt t="71981" x="3981450" y="3328988"/>
          <p14:tracePt t="72043" x="4086225" y="3328988"/>
          <p14:tracePt t="72048" x="4110038" y="3328988"/>
          <p14:tracePt t="72055" x="4129088" y="3328988"/>
          <p14:tracePt t="72059" x="4152900" y="3328988"/>
          <p14:tracePt t="72087" x="4162425" y="3328988"/>
          <p14:tracePt t="72188" x="4176713" y="3328988"/>
          <p14:tracePt t="72382" x="4119563" y="3328988"/>
          <p14:tracePt t="72460" x="3676650" y="3295650"/>
          <p14:tracePt t="72538" x="3233738" y="3262313"/>
          <p14:tracePt t="72542" x="3228975" y="3262313"/>
          <p14:tracePt t="72616" x="2876550" y="3248025"/>
          <p14:tracePt t="72651" x="2624138" y="3228975"/>
          <p14:tracePt t="72729" x="2366963" y="3219450"/>
          <p14:tracePt t="72734" x="2328863" y="3219450"/>
          <p14:tracePt t="72807" x="2047875" y="3205163"/>
          <p14:tracePt t="72899" x="1943100" y="3200400"/>
          <p14:tracePt t="72937" x="1938338" y="3200400"/>
          <p14:tracePt t="73008" x="1933575" y="3200400"/>
          <p14:tracePt t="73359" x="2219325" y="3176588"/>
          <p14:tracePt t="73439" x="3724275" y="3152775"/>
          <p14:tracePt t="73449" x="4038600" y="3152775"/>
          <p14:tracePt t="73458" x="4291013" y="3152775"/>
          <p14:tracePt t="73465" x="4367213" y="3152775"/>
          <p14:tracePt t="73469" x="4524375" y="3152775"/>
          <p14:tracePt t="73540" x="4991100" y="3152775"/>
          <p14:tracePt t="73543" x="5057775" y="3152775"/>
          <p14:tracePt t="73548" x="5124450" y="3152775"/>
          <p14:tracePt t="73555" x="5153025" y="3152775"/>
          <p14:tracePt t="73560" x="5238750" y="3152775"/>
          <p14:tracePt t="73589" x="5457825" y="3152775"/>
          <p14:tracePt t="73634" x="5676900" y="3152775"/>
          <p14:tracePt t="73666" x="5805488" y="3152775"/>
          <p14:tracePt t="73705" x="6015038" y="3152775"/>
          <p14:tracePt t="73743" x="6143625" y="3152775"/>
          <p14:tracePt t="73747" x="6167438" y="3157538"/>
          <p14:tracePt t="73811" x="6224588" y="3157538"/>
          <p14:tracePt t="73853" x="6291263" y="3157538"/>
          <p14:tracePt t="73899" x="6496050" y="3157538"/>
          <p14:tracePt t="73965" x="6615113" y="3157538"/>
          <p14:tracePt t="74007" x="6748463" y="3157538"/>
          <p14:tracePt t="74040" x="6786563" y="3157538"/>
          <p14:tracePt t="74142" x="6858000" y="3157538"/>
          <p14:tracePt t="74524" x="6858000" y="3148013"/>
          <p14:tracePt t="74837" x="6772275" y="3128963"/>
          <p14:tracePt t="74913" x="6448425" y="3095625"/>
          <p14:tracePt t="74917" x="6415088" y="3086100"/>
          <p14:tracePt t="74985" x="5867400" y="3052763"/>
          <p14:tracePt t="74992" x="5810250" y="3052763"/>
          <p14:tracePt t="75026" x="5600700" y="3043238"/>
          <p14:tracePt t="75069" x="5348288" y="3028950"/>
          <p14:tracePt t="75136" x="4876800" y="3028950"/>
          <p14:tracePt t="75180" x="4467225" y="3028950"/>
          <p14:tracePt t="75186" x="4419600" y="3028950"/>
          <p14:tracePt t="75219" x="4181475" y="3028950"/>
          <p14:tracePt t="75290" x="3795713" y="3024188"/>
          <p14:tracePt t="75293" x="3767138" y="3024188"/>
          <p14:tracePt t="75326" x="3619500" y="3024188"/>
          <p14:tracePt t="75370" x="3381375" y="3009900"/>
          <p14:tracePt t="75443" x="3205163" y="3009900"/>
          <p14:tracePt t="75450" x="3157538" y="3009900"/>
          <p14:tracePt t="75541" x="2814638" y="3009900"/>
          <p14:tracePt t="75546" x="2762250" y="3009900"/>
          <p14:tracePt t="75553" x="2719388" y="3019425"/>
          <p14:tracePt t="75557" x="2690813" y="3019425"/>
          <p14:tracePt t="75634" x="2386013" y="3071813"/>
          <p14:tracePt t="75647" x="2362200" y="3081338"/>
          <p14:tracePt t="75681" x="2328863" y="3086100"/>
          <p14:tracePt t="75772" x="2171700" y="3128963"/>
          <p14:tracePt t="75864" x="2052638" y="3157538"/>
          <p14:tracePt t="75870" x="2033588" y="3162300"/>
          <p14:tracePt t="75904" x="2014538" y="3171825"/>
          <p14:tracePt t="75993" x="1962150" y="3190875"/>
          <p14:tracePt t="76385" x="1971675" y="3190875"/>
          <p14:tracePt t="76388" x="1976438" y="3190875"/>
          <p14:tracePt t="76414" x="1990725" y="3200400"/>
          <p14:tracePt t="76487" x="2028825" y="3228975"/>
          <p14:tracePt t="76519" x="2038350" y="3228975"/>
          <p14:tracePt t="76553" x="2052638" y="3238500"/>
          <p14:tracePt t="76639" x="2081213" y="3238500"/>
          <p14:tracePt t="76667" x="2105025" y="3238500"/>
          <p14:tracePt t="76835" x="2124075" y="3238500"/>
          <p14:tracePt t="77045" x="2181225" y="3238500"/>
          <p14:tracePt t="77049" x="2209800" y="3238500"/>
          <p14:tracePt t="77114" x="2443163" y="3252788"/>
          <p14:tracePt t="77118" x="2552700" y="3267075"/>
          <p14:tracePt t="77147" x="2671763" y="3271838"/>
          <p14:tracePt t="77183" x="2681288" y="3271838"/>
          <p14:tracePt t="77231" x="2743200" y="3271838"/>
          <p14:tracePt t="77260" x="2752725" y="3271838"/>
          <p14:tracePt t="77635" x="2771775" y="3271838"/>
          <p14:tracePt t="77716" x="2824163" y="3271838"/>
          <p14:tracePt t="77776" x="2928938" y="3271838"/>
          <p14:tracePt t="77839" x="2990850" y="3271838"/>
          <p14:tracePt t="77841" x="3000375" y="3271838"/>
          <p14:tracePt t="77850" x="3014663" y="3271838"/>
          <p14:tracePt t="77873" x="3071813" y="3271838"/>
          <p14:tracePt t="77933" x="3205163" y="3271838"/>
          <p14:tracePt t="77991" x="3433763" y="3271838"/>
          <p14:tracePt t="77997" x="3490913" y="3271838"/>
          <p14:tracePt t="78005" x="3529013" y="3271838"/>
          <p14:tracePt t="78008" x="3581400" y="3271838"/>
          <p14:tracePt t="78031" x="3762375" y="3271838"/>
          <p14:tracePt t="78090" x="4357688" y="3271838"/>
          <p14:tracePt t="78152" x="5005388" y="3271838"/>
          <p14:tracePt t="78219" x="5624513" y="3271838"/>
          <p14:tracePt t="78289" x="6019800" y="3271838"/>
          <p14:tracePt t="78292" x="6067425" y="3271838"/>
          <p14:tracePt t="78323" x="6215063" y="3286125"/>
          <p14:tracePt t="78367" x="6586538" y="3300413"/>
          <p14:tracePt t="78436" x="6986588" y="3305175"/>
          <p14:tracePt t="78448" x="7034213" y="3305175"/>
          <p14:tracePt t="78458" x="7105650" y="3314700"/>
          <p14:tracePt t="78465" x="7162800" y="3319463"/>
          <p14:tracePt t="78570" x="7453313" y="3352800"/>
          <p14:tracePt t="78603" x="7539038" y="3367088"/>
          <p14:tracePt t="78635" x="7553325" y="3376613"/>
          <p14:tracePt t="78677" x="7553325" y="3400425"/>
          <p14:tracePt t="78713" x="7553325" y="3438525"/>
          <p14:tracePt t="78779" x="7553325" y="3462338"/>
          <p14:tracePt t="78919" x="7481888" y="3505200"/>
          <p14:tracePt t="78953" x="7434263" y="3533775"/>
          <p14:tracePt t="78996" x="7372350" y="3548063"/>
          <p14:tracePt t="79102" x="7358063" y="3548063"/>
          <p14:tracePt t="79233" x="7348538" y="3519488"/>
          <p14:tracePt t="79326" x="7300913" y="3486150"/>
          <p14:tracePt t="79328" x="7291388" y="3476625"/>
          <p14:tracePt t="79365" x="7248525" y="3448050"/>
          <p14:tracePt t="79436" x="7186613" y="3405188"/>
          <p14:tracePt t="79475" x="7162800" y="3376613"/>
          <p14:tracePt t="79480" x="7158038" y="3376613"/>
          <p14:tracePt t="79491" x="7148513" y="3367088"/>
          <p14:tracePt t="79497" x="7148513" y="3362325"/>
          <p14:tracePt t="79500" x="7138988" y="3357563"/>
          <p14:tracePt t="79531" x="7110413" y="3328988"/>
          <p14:tracePt t="79617" x="7062788" y="3252788"/>
          <p14:tracePt t="79621" x="7058025" y="3243263"/>
          <p14:tracePt t="79665" x="7038975" y="3209925"/>
          <p14:tracePt t="79709" x="7015163" y="3176588"/>
          <p14:tracePt t="79779" x="6977063" y="3128963"/>
          <p14:tracePt t="79818" x="6953250" y="3105150"/>
          <p14:tracePt t="79853" x="6919913" y="3086100"/>
          <p14:tracePt t="79928" x="6862763" y="3057525"/>
          <p14:tracePt t="79991" x="6796088" y="3057525"/>
          <p14:tracePt t="79995" x="6777038" y="3057525"/>
          <p14:tracePt t="80022" x="6724650" y="3057525"/>
          <p14:tracePt t="80024" x="6710363" y="3057525"/>
          <p14:tracePt t="80059" x="6643688" y="3067050"/>
          <p14:tracePt t="80066" x="6629400" y="3071813"/>
          <p14:tracePt t="80160" x="6615113" y="3100388"/>
          <p14:tracePt t="80165" x="6615113" y="3105150"/>
          <p14:tracePt t="80223" x="6615113" y="3133725"/>
          <p14:tracePt t="80228" x="6615113" y="3138488"/>
          <p14:tracePt t="80258" x="6615113" y="3167063"/>
          <p14:tracePt t="80320" x="6691313" y="3224213"/>
          <p14:tracePt t="80325" x="6705600" y="3243263"/>
          <p14:tracePt t="80350" x="6762750" y="3276600"/>
          <p14:tracePt t="80403" x="6915150" y="3357563"/>
          <p14:tracePt t="80444" x="6929438" y="3390900"/>
          <p14:tracePt t="80467" x="6919913" y="3419475"/>
          <p14:tracePt t="80529" x="6567488" y="3567113"/>
          <p14:tracePt t="80536" x="6424613" y="3619500"/>
          <p14:tracePt t="80568" x="5805488" y="3776663"/>
          <p14:tracePt t="80594" x="5191125" y="3900488"/>
          <p14:tracePt t="80603" x="4905375" y="3962400"/>
          <p14:tracePt t="80612" x="4814888" y="3981450"/>
          <p14:tracePt t="80618" x="4581525" y="4024313"/>
          <p14:tracePt t="80645" x="4062413" y="4119563"/>
          <p14:tracePt t="80648" x="3857625" y="4152900"/>
          <p14:tracePt t="80681" x="3395663" y="4219575"/>
          <p14:tracePt t="80745" x="2619375" y="4276725"/>
          <p14:tracePt t="80809" x="2376488" y="4271963"/>
          <p14:tracePt t="80872" x="2347913" y="4238625"/>
          <p14:tracePt t="80930" x="2181225" y="4152900"/>
          <p14:tracePt t="80998" x="2047875" y="4071938"/>
          <p14:tracePt t="81000" x="2033588" y="4057650"/>
          <p14:tracePt t="81007" x="2014538" y="4048125"/>
          <p14:tracePt t="81037" x="2000250" y="4038600"/>
          <p14:tracePt t="81093" x="1924050" y="3952875"/>
          <p14:tracePt t="81150" x="1905000" y="3914775"/>
          <p14:tracePt t="81178" x="1895475" y="3905250"/>
          <p14:tracePt t="81180" x="1885950" y="3886200"/>
          <p14:tracePt t="81208" x="1876425" y="3871913"/>
          <p14:tracePt t="81263" x="1871663" y="3819525"/>
          <p14:tracePt t="81319" x="1871663" y="3790950"/>
          <p14:tracePt t="81402" x="1876425" y="3757613"/>
          <p14:tracePt t="81444" x="1947863" y="3709988"/>
          <p14:tracePt t="81478" x="1966913" y="3695700"/>
          <p14:tracePt t="81481" x="1976438" y="3690938"/>
          <p14:tracePt t="81491" x="1981200" y="3686175"/>
          <p14:tracePt t="81515" x="1990725" y="3676650"/>
          <p14:tracePt t="81516" x="1995488" y="3671888"/>
          <p14:tracePt t="81577" x="2019300" y="3648075"/>
          <p14:tracePt t="81608" x="2028825" y="3643313"/>
          <p14:tracePt t="81643" x="2038350" y="3633788"/>
          <p14:tracePt t="81668" x="2043113" y="3619500"/>
          <p14:tracePt t="81727" x="2052638" y="3609975"/>
          <p14:tracePt t="81837" x="2052638" y="3571875"/>
          <p14:tracePt t="81842" x="2052638" y="3567113"/>
          <p14:tracePt t="81850" x="2052638" y="3562350"/>
          <p14:tracePt t="81882" x="2052638" y="3533775"/>
          <p14:tracePt t="81885" x="2052638" y="3524250"/>
          <p14:tracePt t="81914" x="2043113" y="3490913"/>
          <p14:tracePt t="81978" x="2028825" y="3443288"/>
          <p14:tracePt t="81982" x="2028825" y="3438525"/>
          <p14:tracePt t="82039" x="2024063" y="3390900"/>
          <p14:tracePt t="82100" x="2024063" y="3362325"/>
          <p14:tracePt t="82148" x="2024063" y="3319463"/>
          <p14:tracePt t="82255" x="2024063" y="3252788"/>
          <p14:tracePt t="82328" x="2024063" y="3200400"/>
          <p14:tracePt t="82365" x="2024063" y="3176588"/>
          <p14:tracePt t="82446" x="2024063" y="3148013"/>
          <p14:tracePt t="82514" x="2024063" y="3090863"/>
          <p14:tracePt t="82584" x="2024063" y="3081338"/>
          <p14:tracePt t="82693" x="2066925" y="3105150"/>
          <p14:tracePt t="82696" x="2081213" y="3114675"/>
          <p14:tracePt t="82727" x="2109788" y="3162300"/>
          <p14:tracePt t="82731" x="2114550" y="3171825"/>
          <p14:tracePt t="82793" x="2209800" y="3309938"/>
          <p14:tracePt t="82856" x="2352675" y="3471863"/>
          <p14:tracePt t="82920" x="2538413" y="3652838"/>
          <p14:tracePt t="82997" x="2619375" y="3738563"/>
          <p14:tracePt t="83007" x="2624138" y="3748088"/>
          <p14:tracePt t="83012" x="2633663" y="3757613"/>
          <p14:tracePt t="83089" x="2719388" y="3881438"/>
          <p14:tracePt t="83131" x="2747963" y="3967163"/>
          <p14:tracePt t="83136" x="2752725" y="3971925"/>
          <p14:tracePt t="83163" x="2752725" y="3976688"/>
          <p14:tracePt t="83342" x="2747963" y="3990975"/>
          <p14:tracePt t="83412" x="2724150" y="4019550"/>
          <p14:tracePt t="83414" x="2705100" y="4029075"/>
          <p14:tracePt t="83444" x="2690813" y="4038600"/>
          <p14:tracePt t="83524" x="2614613" y="4067175"/>
          <p14:tracePt t="83526" x="2581275" y="4086225"/>
          <p14:tracePt t="83561" x="2533650" y="4105275"/>
          <p14:tracePt t="83634" x="2438400" y="4124325"/>
          <p14:tracePt t="83677" x="2400300" y="4129088"/>
          <p14:tracePt t="83755" x="2328863" y="4129088"/>
          <p14:tracePt t="83761" x="2324100" y="4129088"/>
          <p14:tracePt t="83792" x="2286000" y="4129088"/>
          <p14:tracePt t="83870" x="1971675" y="4119563"/>
          <p14:tracePt t="83872" x="1962150" y="4119563"/>
          <p14:tracePt t="84245" x="1971675" y="4114800"/>
          <p14:tracePt t="84314" x="2047875" y="4090988"/>
          <p14:tracePt t="84321" x="2052638" y="4086225"/>
          <p14:tracePt t="84325" x="2052638" y="4081463"/>
          <p14:tracePt t="84447" x="2100263" y="4071938"/>
          <p14:tracePt t="84511" x="2105025" y="4071938"/>
          <p14:tracePt t="84576" x="2133600" y="4067175"/>
          <p14:tracePt t="84643" x="2147888" y="4067175"/>
          <p14:tracePt t="84681" x="2200275" y="4067175"/>
          <p14:tracePt t="84684" x="2205038" y="4067175"/>
          <p14:tracePt t="84755" x="2424113" y="4067175"/>
          <p14:tracePt t="84761" x="2500313" y="4067175"/>
          <p14:tracePt t="84826" x="2590800" y="4067175"/>
          <p14:tracePt t="84899" x="2557463" y="4067175"/>
          <p14:tracePt t="84943" x="2509838" y="4067175"/>
          <p14:tracePt t="84947" x="2495550" y="4067175"/>
          <p14:tracePt t="84980" x="2419350" y="4067175"/>
          <p14:tracePt t="85022" x="2376488" y="4067175"/>
          <p14:tracePt t="85057" x="2314575" y="4067175"/>
          <p14:tracePt t="85101" x="2143125" y="4067175"/>
          <p14:tracePt t="85147" x="2057400" y="4067175"/>
          <p14:tracePt t="85650" x="2062163" y="4114800"/>
          <p14:tracePt t="85667" x="2066925" y="4133850"/>
          <p14:tracePt t="85715" x="2095500" y="4205288"/>
          <p14:tracePt t="85717" x="2100263" y="4219575"/>
          <p14:tracePt t="85726" x="2114550" y="4229100"/>
          <p14:tracePt t="85762" x="2133600" y="4248150"/>
          <p14:tracePt t="85916" x="3062288" y="4362450"/>
          <p14:tracePt t="86059" x="4576763" y="4500563"/>
          <p14:tracePt t="86116" x="5200650" y="4538663"/>
          <p14:tracePt t="86125" x="5286375" y="4548188"/>
          <p14:tracePt t="86132" x="5324475" y="4552950"/>
          <p14:tracePt t="86138" x="5405438" y="4562475"/>
          <p14:tracePt t="86149" x="5424488" y="4567238"/>
          <p14:tracePt t="86198" x="5834063" y="4633913"/>
          <p14:tracePt t="86312" x="6438900" y="4772025"/>
          <p14:tracePt t="86319" x="6448425" y="4776788"/>
          <p14:tracePt t="86324" x="6472238" y="4781550"/>
          <p14:tracePt t="86356" x="6510338" y="4791075"/>
          <p14:tracePt t="86492" x="6848475" y="4833938"/>
          <p14:tracePt t="86620" x="7134225" y="4881563"/>
          <p14:tracePt t="86625" x="7162800" y="4891088"/>
          <p14:tracePt t="86638" x="7205663" y="4895850"/>
          <p14:tracePt t="86644" x="7243763" y="4900613"/>
          <p14:tracePt t="86650" x="7277100" y="4910138"/>
          <p14:tracePt t="86655" x="7315200" y="4914900"/>
          <p14:tracePt t="86664" x="7348538" y="4929188"/>
          <p14:tracePt t="86676" x="7367588" y="4933950"/>
          <p14:tracePt t="86681" x="7391400" y="4938713"/>
          <p14:tracePt t="86687" x="7415213" y="4943475"/>
          <p14:tracePt t="86762" x="7715250" y="5014913"/>
          <p14:tracePt t="86837" x="7867650" y="5072063"/>
          <p14:tracePt t="86842" x="7881938" y="5072063"/>
          <p14:tracePt t="86849" x="7891463" y="5076825"/>
          <p14:tracePt t="86881" x="7920038" y="5081588"/>
          <p14:tracePt t="86998" x="7929563" y="5091113"/>
          <p14:tracePt t="87230" x="7867650" y="5124450"/>
          <p14:tracePt t="87233" x="7853363" y="5124450"/>
          <p14:tracePt t="87274" x="7677150" y="5138738"/>
          <p14:tracePt t="87325" x="7405688" y="5133975"/>
          <p14:tracePt t="87397" x="7358063" y="5119688"/>
          <p14:tracePt t="87445" x="7258050" y="5095875"/>
          <p14:tracePt t="87555" x="7081838" y="5014913"/>
          <p14:tracePt t="87561" x="7077075" y="5010150"/>
          <p14:tracePt t="87647" x="7019925" y="4948238"/>
          <p14:tracePt t="87652" x="7010400" y="4943475"/>
          <p14:tracePt t="87664" x="7000875" y="4938713"/>
          <p14:tracePt t="87669" x="6981825" y="4924425"/>
          <p14:tracePt t="87790" x="6767513" y="4767263"/>
          <p14:tracePt t="87794" x="6757988" y="4757738"/>
          <p14:tracePt t="87900" x="6386513" y="4576763"/>
          <p14:tracePt t="87979" x="6276975" y="4548188"/>
          <p14:tracePt t="88060" x="6096000" y="4562475"/>
          <p14:tracePt t="88150" x="5919788" y="4629150"/>
          <p14:tracePt t="88242" x="5881688" y="4695825"/>
          <p14:tracePt t="88244" x="5872163" y="4705350"/>
          <p14:tracePt t="88276" x="5843588" y="4743450"/>
          <p14:tracePt t="88359" x="5824538" y="4791075"/>
          <p14:tracePt t="88464" x="5872163" y="4843463"/>
          <p14:tracePt t="88554" x="5962650" y="4905375"/>
          <p14:tracePt t="88559" x="5967413" y="4910138"/>
          <p14:tracePt t="88616" x="6124575" y="4957763"/>
          <p14:tracePt t="88666" x="6248400" y="5000625"/>
          <p14:tracePt t="88740" x="6634163" y="5038725"/>
          <p14:tracePt t="88746" x="6672263" y="5038725"/>
          <p14:tracePt t="88777" x="6729413" y="5038725"/>
          <p14:tracePt t="88818" x="6748463" y="5029200"/>
          <p14:tracePt t="88853" x="6786563" y="5010150"/>
          <p14:tracePt t="88897" x="6829425" y="4981575"/>
          <p14:tracePt t="88965" x="6862763" y="4924425"/>
          <p14:tracePt t="89025" x="6881813" y="4891088"/>
          <p14:tracePt t="89171" x="6791325" y="4905375"/>
          <p14:tracePt t="89242" x="6381750" y="5005388"/>
          <p14:tracePt t="89246" x="6315075" y="5019675"/>
          <p14:tracePt t="89276" x="6172200" y="5048250"/>
          <p14:tracePt t="89311" x="5957888" y="5081588"/>
          <p14:tracePt t="89351" x="5667375" y="5110163"/>
          <p14:tracePt t="89386" x="5233988" y="5138738"/>
          <p14:tracePt t="89398" x="5114925" y="5148263"/>
          <p14:tracePt t="89401" x="5067300" y="5157788"/>
          <p14:tracePt t="89436" x="4686300" y="5238750"/>
          <p14:tracePt t="89438" x="4648200" y="5248275"/>
          <p14:tracePt t="89510" x="4000500" y="5338763"/>
          <p14:tracePt t="89553" x="3609975" y="5429250"/>
          <p14:tracePt t="89585" x="3352800" y="5495925"/>
          <p14:tracePt t="89663" x="2876550" y="5581650"/>
          <p14:tracePt t="89669" x="2867025" y="5586413"/>
          <p14:tracePt t="89744" x="2733675" y="5605463"/>
          <p14:tracePt t="89747" x="2709863" y="5605463"/>
          <p14:tracePt t="89787" x="2662238" y="5605463"/>
          <p14:tracePt t="89819" x="2638425" y="5619750"/>
          <p14:tracePt t="89918" x="2333625" y="5705475"/>
          <p14:tracePt t="89959" x="2290763" y="5719763"/>
          <p14:tracePt t="89994" x="2233613" y="5729288"/>
          <p14:tracePt t="90057" x="2138363" y="5743575"/>
          <p14:tracePt t="90059" x="2124075" y="5748338"/>
          <p14:tracePt t="90069" x="2109788" y="5748338"/>
          <p14:tracePt t="90101" x="2033588" y="5753100"/>
          <p14:tracePt t="90136" x="1966913" y="5762625"/>
          <p14:tracePt t="90198" x="1928813" y="5776913"/>
          <p14:tracePt t="90202" x="1924050" y="5776913"/>
          <p14:tracePt t="90257" x="1890713" y="5800725"/>
          <p14:tracePt t="90262" x="1881188" y="5805488"/>
          <p14:tracePt t="90319" x="1847850" y="5838825"/>
          <p14:tracePt t="90380" x="1847850" y="5843588"/>
          <p14:tracePt t="90478" x="2038350" y="5976938"/>
          <p14:tracePt t="90481" x="2071688" y="5995988"/>
          <p14:tracePt t="90543" x="2195513" y="6043613"/>
          <p14:tracePt t="90547" x="2224088" y="6043613"/>
          <p14:tracePt t="90583" x="2347913" y="6053138"/>
          <p14:tracePt t="90615" x="2524125" y="6053138"/>
          <p14:tracePt t="90647" x="2552700" y="6053138"/>
          <p14:tracePt t="90677" x="2590800" y="6053138"/>
          <p14:tracePt t="90709" x="2738438" y="6053138"/>
          <p14:tracePt t="90736" x="2767013" y="6048375"/>
          <p14:tracePt t="90744" x="2771775" y="6048375"/>
          <p14:tracePt t="90772" x="2781300" y="6048375"/>
          <p14:tracePt t="90828" x="2795588" y="6024563"/>
          <p14:tracePt t="90899" x="2800350" y="5962650"/>
          <p14:tracePt t="90943" x="2800350" y="5934075"/>
          <p14:tracePt t="90977" x="2800350" y="5905500"/>
          <p14:tracePt t="91010" x="2800350" y="5876925"/>
          <p14:tracePt t="91011" x="2800350" y="5872163"/>
          <p14:tracePt t="91042" x="2790825" y="5853113"/>
          <p14:tracePt t="91121" x="2705100" y="5757863"/>
          <p14:tracePt t="91152" x="2657475" y="5691188"/>
          <p14:tracePt t="91183" x="2609850" y="5638800"/>
          <p14:tracePt t="91242" x="2514600" y="5500688"/>
          <p14:tracePt t="91297" x="2395538" y="5334000"/>
          <p14:tracePt t="91356" x="2347913" y="5257800"/>
          <p14:tracePt t="91360" x="2338388" y="5238750"/>
          <p14:tracePt t="91365" x="2333625" y="5229225"/>
          <p14:tracePt t="91397" x="2319338" y="5205413"/>
          <p14:tracePt t="91453" x="2281238" y="5124450"/>
          <p14:tracePt t="91489" x="2252663" y="5062538"/>
          <p14:tracePt t="91520" x="2219325" y="5005388"/>
          <p14:tracePt t="91578" x="2185988" y="4924425"/>
          <p14:tracePt t="91613" x="2143125" y="4843463"/>
          <p14:tracePt t="91639" x="2114550" y="4805363"/>
          <p14:tracePt t="91669" x="2090738" y="4781550"/>
          <p14:tracePt t="91749" x="2076450" y="4781550"/>
          <p14:tracePt t="91818" x="2028825" y="4786313"/>
          <p14:tracePt t="91882" x="1971675" y="4833938"/>
          <p14:tracePt t="91947" x="1909763" y="4919663"/>
          <p14:tracePt t="92000" x="1862138" y="4991100"/>
          <p14:tracePt t="92037" x="1843088" y="5038725"/>
          <p14:tracePt t="92090" x="1838325" y="5057775"/>
          <p14:tracePt t="92132" x="1828800" y="5081588"/>
          <p14:tracePt t="92178" x="1828800" y="5100638"/>
          <p14:tracePt t="92208" x="1828800" y="5114925"/>
          <p14:tracePt t="92272" x="1885950" y="5129213"/>
          <p14:tracePt t="92336" x="2024063" y="5129213"/>
          <p14:tracePt t="92413" x="2309813" y="5129213"/>
          <p14:tracePt t="92511" x="2309813" y="5219700"/>
          <p14:tracePt t="92573" x="2314575" y="5386388"/>
          <p14:tracePt t="92634" x="2343150" y="5543550"/>
          <p14:tracePt t="92646" x="2347913" y="5567363"/>
          <p14:tracePt t="92671" x="2352675" y="5586413"/>
          <p14:tracePt t="92738" x="2352675" y="5629275"/>
          <p14:tracePt t="92742" x="2352675" y="5638800"/>
          <p14:tracePt t="92744" x="2347913" y="5653088"/>
          <p14:tracePt t="92773" x="2328863" y="5691188"/>
          <p14:tracePt t="92776" x="2319338" y="5710238"/>
          <p14:tracePt t="92810" x="2314575" y="5738813"/>
          <p14:tracePt t="92811" x="2314575" y="5743575"/>
          <p14:tracePt t="92849" x="2305050" y="5757863"/>
          <p14:tracePt t="92914" x="2262188" y="5800725"/>
          <p14:tracePt t="92916" x="2257425" y="5805488"/>
          <p14:tracePt t="92946" x="2238375" y="5805488"/>
          <p14:tracePt t="93022" x="2214563" y="5815013"/>
          <p14:tracePt t="93117" x="2200275" y="5824538"/>
          <p14:tracePt t="93232" x="2366963" y="5829300"/>
          <p14:tracePt t="93245" x="2390775" y="5834063"/>
          <p14:tracePt t="93249" x="2419350" y="5834063"/>
          <p14:tracePt t="93327" x="2495550" y="5834063"/>
          <p14:tracePt t="93366" x="2557463" y="5834063"/>
          <p14:tracePt t="93449" x="2662238" y="5834063"/>
          <p14:tracePt t="93453" x="2667000" y="5834063"/>
          <p14:tracePt t="93493" x="2681288" y="5834063"/>
          <p14:tracePt t="93537" x="2690813" y="5834063"/>
          <p14:tracePt t="94058" x="2647950" y="5838825"/>
          <p14:tracePt t="94139" x="2619375" y="5848350"/>
          <p14:tracePt t="94257" x="3257550" y="5819775"/>
          <p14:tracePt t="94261" x="3433763" y="5819775"/>
          <p14:tracePt t="94296" x="4500563" y="5819775"/>
          <p14:tracePt t="94382" x="6291263" y="5729288"/>
          <p14:tracePt t="94430" x="6858000" y="5629275"/>
          <p14:tracePt t="94480" x="7096125" y="5524500"/>
          <p14:tracePt t="94525" x="7262813" y="5438775"/>
          <p14:tracePt t="94570" x="7281863" y="5429250"/>
          <p14:tracePt t="94608" x="7300913" y="5414963"/>
          <p14:tracePt t="94668" x="7419975" y="5353050"/>
          <p14:tracePt t="94703" x="7648575" y="5243513"/>
          <p14:tracePt t="94776" x="7681913" y="5214938"/>
          <p14:tracePt t="94777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1A1D13C-8722-4F39-A425-B097CDF4A024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D2FE83-6E45-42DB-9034-CC14E6AE7629}" type="slidenum">
              <a:rPr lang="en-US" altLang="zh-CN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11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表示颜色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8355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600" b="1" smtClean="0"/>
              <a:t>以颜色数据的处理为例，解释整数的位运算。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600" b="1" smtClean="0"/>
              <a:t>颜色被分解为红，绿，蓝三基色；每种颜色的强度用</a:t>
            </a:r>
            <a:r>
              <a:rPr lang="en-US" altLang="zh-CN" sz="2600" b="1" smtClean="0"/>
              <a:t>8</a:t>
            </a:r>
            <a:r>
              <a:rPr lang="zh-CN" altLang="en-US" sz="2600" b="1" smtClean="0"/>
              <a:t>位二进制表示</a:t>
            </a:r>
            <a:r>
              <a:rPr lang="en-US" altLang="zh-CN" sz="2600" b="1" smtClean="0"/>
              <a:t>(0-255, </a:t>
            </a:r>
            <a:r>
              <a:rPr lang="zh-CN" altLang="en-US" sz="2600" b="1" smtClean="0"/>
              <a:t>或</a:t>
            </a:r>
            <a:r>
              <a:rPr lang="en-US" altLang="zh-CN" sz="2600" b="1" smtClean="0"/>
              <a:t>0x00-0xFF)</a:t>
            </a:r>
            <a:r>
              <a:rPr lang="zh-CN" altLang="en-US" sz="2600" b="1" smtClean="0"/>
              <a:t>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600" b="1" smtClean="0"/>
              <a:t> 用所谓的“</a:t>
            </a:r>
            <a:r>
              <a:rPr lang="en-US" altLang="zh-CN" sz="2600" b="1" smtClean="0"/>
              <a:t>α</a:t>
            </a:r>
            <a:r>
              <a:rPr lang="zh-CN" altLang="en-US" sz="2600" b="1" smtClean="0"/>
              <a:t>通道 ”代表颜色叠加到背景色上时的透明程度。</a:t>
            </a:r>
            <a:r>
              <a:rPr lang="en-US" altLang="zh-CN" sz="2600" b="1" smtClean="0"/>
              <a:t>0xFF</a:t>
            </a:r>
            <a:r>
              <a:rPr lang="zh-CN" altLang="en-US" sz="2600" b="1" smtClean="0"/>
              <a:t>表示完全不透明，</a:t>
            </a:r>
            <a:r>
              <a:rPr lang="en-US" altLang="zh-CN" sz="2600" b="1" smtClean="0"/>
              <a:t>0x00</a:t>
            </a:r>
            <a:r>
              <a:rPr lang="zh-CN" altLang="en-US" sz="2600" b="1" smtClean="0"/>
              <a:t>完全透明。  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600" b="1" smtClean="0"/>
              <a:t>比如，为了提取像素</a:t>
            </a:r>
            <a:r>
              <a:rPr lang="en-US" altLang="zh-CN" sz="2600" b="1" smtClean="0"/>
              <a:t>p</a:t>
            </a:r>
            <a:r>
              <a:rPr lang="zh-CN" altLang="en-US" sz="2600" b="1" smtClean="0"/>
              <a:t>的红色强度，我们可以计算 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600" b="1" smtClean="0"/>
              <a:t>	        </a:t>
            </a:r>
            <a:r>
              <a:rPr lang="en-US" altLang="zh-CN" sz="2600" b="1" smtClean="0"/>
              <a:t>p &gt;&gt; 16 &amp; 0xff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600" b="1" smtClean="0"/>
              <a:t>如果我们要设置像素</a:t>
            </a:r>
            <a:r>
              <a:rPr lang="en-US" altLang="zh-CN" sz="2600" b="1" smtClean="0"/>
              <a:t>p</a:t>
            </a:r>
            <a:r>
              <a:rPr lang="zh-CN" altLang="en-US" sz="2600" b="1" smtClean="0"/>
              <a:t>的绿色强度为</a:t>
            </a:r>
            <a:r>
              <a:rPr lang="en-US" altLang="zh-CN" sz="2600" b="1" smtClean="0"/>
              <a:t>g(0≤g≤255)</a:t>
            </a:r>
            <a:r>
              <a:rPr lang="zh-CN" altLang="en-US" sz="2600" b="1" smtClean="0"/>
              <a:t>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600" b="1" smtClean="0"/>
              <a:t>	        </a:t>
            </a:r>
            <a:r>
              <a:rPr lang="en-US" altLang="zh-CN" sz="2600" b="1" smtClean="0"/>
              <a:t>(p &amp; 0xffff00ff) | (g &lt;&lt; 8) 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377"/>
    </mc:Choice>
    <mc:Fallback>
      <p:transition spd="slow" advTm="161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9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35" x="4338638" y="3505200"/>
          <p14:tracePt t="9666" x="4195763" y="3448050"/>
          <p14:tracePt t="9767" x="3867150" y="3305175"/>
          <p14:tracePt t="9852" x="3452813" y="3200400"/>
          <p14:tracePt t="9853" x="3424238" y="3186113"/>
          <p14:tracePt t="9954" x="2881313" y="2986088"/>
          <p14:tracePt t="10046" x="2709863" y="2871788"/>
          <p14:tracePt t="10049" x="2690813" y="2857500"/>
          <p14:tracePt t="10114" x="2566988" y="2790825"/>
          <p14:tracePt t="10161" x="2405063" y="2667000"/>
          <p14:tracePt t="10242" x="2133600" y="2486025"/>
          <p14:tracePt t="10332" x="2081213" y="2428875"/>
          <p14:tracePt t="10453" x="2062163" y="2400300"/>
          <p14:tracePt t="10546" x="2033588" y="2366963"/>
          <p14:tracePt t="10643" x="1928813" y="2305050"/>
          <p14:tracePt t="10737" x="1719263" y="2257425"/>
          <p14:tracePt t="10821" x="1528763" y="2219325"/>
          <p14:tracePt t="10828" x="1495425" y="2219325"/>
          <p14:tracePt t="10913" x="1314450" y="2195513"/>
          <p14:tracePt t="10958" x="1266825" y="2195513"/>
          <p14:tracePt t="11046" x="1228725" y="2195513"/>
          <p14:tracePt t="11313" x="1290638" y="2176463"/>
          <p14:tracePt t="11315" x="1309688" y="2176463"/>
          <p14:tracePt t="11359" x="1447800" y="2166938"/>
          <p14:tracePt t="11363" x="1462088" y="2166938"/>
          <p14:tracePt t="11443" x="1628775" y="2152650"/>
          <p14:tracePt t="11530" x="1824038" y="2152650"/>
          <p14:tracePt t="11532" x="1828800" y="2152650"/>
          <p14:tracePt t="11569" x="1838325" y="2152650"/>
          <p14:tracePt t="11571" x="1843088" y="2152650"/>
          <p14:tracePt t="11622" x="1957388" y="2143125"/>
          <p14:tracePt t="11665" x="2024063" y="2143125"/>
          <p14:tracePt t="11765" x="2147888" y="2143125"/>
          <p14:tracePt t="11858" x="2205038" y="2143125"/>
          <p14:tracePt t="11906" x="2309813" y="2143125"/>
          <p14:tracePt t="11910" x="2328863" y="2143125"/>
          <p14:tracePt t="11951" x="2395538" y="2143125"/>
          <p14:tracePt t="12109" x="2419350" y="2143125"/>
          <p14:tracePt t="12149" x="2428875" y="2143125"/>
          <p14:tracePt t="12232" x="2481263" y="2143125"/>
          <p14:tracePt t="12536" x="2571750" y="2133600"/>
          <p14:tracePt t="12618" x="2624138" y="2119313"/>
          <p14:tracePt t="12661" x="2724150" y="2114550"/>
          <p14:tracePt t="12749" x="2819400" y="2114550"/>
          <p14:tracePt t="12797" x="2852738" y="2114550"/>
          <p14:tracePt t="12800" x="2862263" y="2114550"/>
          <p14:tracePt t="12844" x="2928938" y="2114550"/>
          <p14:tracePt t="12846" x="2938463" y="2114550"/>
          <p14:tracePt t="12889" x="2957513" y="2114550"/>
          <p14:tracePt t="13009" x="3028950" y="2114550"/>
          <p14:tracePt t="13094" x="3086100" y="2119313"/>
          <p14:tracePt t="13100" x="3095625" y="2119313"/>
          <p14:tracePt t="13140" x="3152775" y="2119313"/>
          <p14:tracePt t="13146" x="3162300" y="2119313"/>
          <p14:tracePt t="13226" x="3309938" y="2119313"/>
          <p14:tracePt t="13231" x="3314700" y="2119313"/>
          <p14:tracePt t="13271" x="3348038" y="2119313"/>
          <p14:tracePt t="13357" x="3376613" y="2119313"/>
          <p14:tracePt t="13406" x="3457575" y="2124075"/>
          <p14:tracePt t="13443" x="3462338" y="2124075"/>
          <p14:tracePt t="13489" x="3562350" y="2124075"/>
          <p14:tracePt t="13491" x="3581400" y="2124075"/>
          <p14:tracePt t="13585" x="3738563" y="2128838"/>
          <p14:tracePt t="13630" x="3757613" y="2128838"/>
          <p14:tracePt t="13780" x="3829050" y="2128838"/>
          <p14:tracePt t="13894" x="3852863" y="2128838"/>
          <p14:tracePt t="13896" x="3862388" y="2128838"/>
          <p14:tracePt t="13973" x="3867150" y="2128838"/>
          <p14:tracePt t="14053" x="4076700" y="2128838"/>
          <p14:tracePt t="14141" x="4224338" y="2128838"/>
          <p14:tracePt t="14234" x="4324350" y="2138363"/>
          <p14:tracePt t="14329" x="4433888" y="2143125"/>
          <p14:tracePt t="14332" x="4448175" y="2143125"/>
          <p14:tracePt t="14412" x="4633913" y="2143125"/>
          <p14:tracePt t="14501" x="4795838" y="2143125"/>
          <p14:tracePt t="14549" x="4843463" y="2143125"/>
          <p14:tracePt t="14631" x="4886325" y="2143125"/>
          <p14:tracePt t="14673" x="4929188" y="2147888"/>
          <p14:tracePt t="14766" x="4972050" y="2147888"/>
          <p14:tracePt t="14859" x="5072063" y="2152650"/>
          <p14:tracePt t="14920" x="5114925" y="2152650"/>
          <p14:tracePt t="15032" x="5429250" y="2162175"/>
          <p14:tracePt t="15158" x="5495925" y="2162175"/>
          <p14:tracePt t="15249" x="5524500" y="2162175"/>
          <p14:tracePt t="15457" x="5529263" y="2195513"/>
          <p14:tracePt t="15564" x="5553075" y="2309813"/>
          <p14:tracePt t="15673" x="5614988" y="2524125"/>
          <p14:tracePt t="15789" x="5629275" y="2705100"/>
          <p14:tracePt t="15879" x="5629275" y="2824163"/>
          <p14:tracePt t="15969" x="5629275" y="2847975"/>
          <p14:tracePt t="16187" x="5872163" y="2747963"/>
          <p14:tracePt t="16192" x="5886450" y="2747963"/>
          <p14:tracePt t="16313" x="5986463" y="2619375"/>
          <p14:tracePt t="16409" x="6043613" y="2514600"/>
          <p14:tracePt t="16507" x="6086475" y="2447925"/>
          <p14:tracePt t="16562" x="6100763" y="2424113"/>
          <p14:tracePt t="16608" x="6119813" y="2400300"/>
          <p14:tracePt t="16611" x="6124575" y="2395538"/>
          <p14:tracePt t="16659" x="6143625" y="2371725"/>
          <p14:tracePt t="16765" x="6162675" y="2362200"/>
          <p14:tracePt t="16860" x="6291263" y="2309813"/>
          <p14:tracePt t="16953" x="6419850" y="2271713"/>
          <p14:tracePt t="17046" x="6557963" y="2252663"/>
          <p14:tracePt t="17144" x="6667500" y="2238375"/>
          <p14:tracePt t="17241" x="6877050" y="2219325"/>
          <p14:tracePt t="17297" x="6919913" y="2214563"/>
          <p14:tracePt t="17345" x="6991350" y="2214563"/>
          <p14:tracePt t="17348" x="7019925" y="2214563"/>
          <p14:tracePt t="17398" x="7300913" y="2214563"/>
          <p14:tracePt t="17406" x="7339013" y="2214563"/>
          <p14:tracePt t="17509" x="7467600" y="2214563"/>
          <p14:tracePt t="17514" x="7472363" y="2214563"/>
          <p14:tracePt t="17519" x="7481888" y="2214563"/>
          <p14:tracePt t="17555" x="7581900" y="2214563"/>
          <p14:tracePt t="17564" x="7600950" y="2214563"/>
          <p14:tracePt t="17655" x="7705725" y="2214563"/>
          <p14:tracePt t="17712" x="7915275" y="2214563"/>
          <p14:tracePt t="17800" x="7920038" y="2219325"/>
          <p14:tracePt t="17891" x="7839075" y="2295525"/>
          <p14:tracePt t="17894" x="7815263" y="2314575"/>
          <p14:tracePt t="17940" x="7567613" y="2428875"/>
          <p14:tracePt t="17946" x="7534275" y="2438400"/>
          <p14:tracePt t="17999" x="7329488" y="2490788"/>
          <p14:tracePt t="18049" x="7100888" y="2543175"/>
          <p14:tracePt t="18053" x="7024688" y="2557463"/>
          <p14:tracePt t="18161" x="5934075" y="2752725"/>
          <p14:tracePt t="18162" x="5848350" y="2771775"/>
          <p14:tracePt t="18280" x="4810125" y="2890838"/>
          <p14:tracePt t="18285" x="4791075" y="2890838"/>
          <p14:tracePt t="18376" x="4090988" y="2895600"/>
          <p14:tracePt t="18469" x="3543300" y="2895600"/>
          <p14:tracePt t="18471" x="3514725" y="2895600"/>
          <p14:tracePt t="18518" x="3233738" y="2881313"/>
          <p14:tracePt t="18523" x="3214688" y="2881313"/>
          <p14:tracePt t="18533" x="3176588" y="2881313"/>
          <p14:tracePt t="18626" x="2714625" y="2867025"/>
          <p14:tracePt t="18698" x="2466975" y="2862263"/>
          <p14:tracePt t="18708" x="2428875" y="2862263"/>
          <p14:tracePt t="18720" x="2381250" y="2862263"/>
          <p14:tracePt t="18811" x="2100263" y="2838450"/>
          <p14:tracePt t="18859" x="1857375" y="2814638"/>
          <p14:tracePt t="18863" x="1819275" y="2809875"/>
          <p14:tracePt t="18941" x="1595438" y="2786063"/>
          <p14:tracePt t="19025" x="1500188" y="2786063"/>
          <p14:tracePt t="19068" x="1433513" y="2776538"/>
          <p14:tracePt t="19113" x="1357313" y="2762250"/>
          <p14:tracePt t="19115" x="1343025" y="2762250"/>
          <p14:tracePt t="19156" x="1319213" y="2752725"/>
          <p14:tracePt t="19203" x="1314450" y="2747963"/>
          <p14:tracePt t="19316" x="1314450" y="2724150"/>
          <p14:tracePt t="19317" x="1314450" y="2719388"/>
          <p14:tracePt t="19362" x="1347788" y="2695575"/>
          <p14:tracePt t="19366" x="1352550" y="2690813"/>
          <p14:tracePt t="19451" x="1490663" y="2624138"/>
          <p14:tracePt t="19454" x="1514475" y="2619375"/>
          <p14:tracePt t="19538" x="1852613" y="2571750"/>
          <p14:tracePt t="19626" x="1938338" y="2566988"/>
          <p14:tracePt t="19673" x="2076450" y="2566988"/>
          <p14:tracePt t="19771" x="2271713" y="2566988"/>
          <p14:tracePt t="19877" x="2528888" y="2571750"/>
          <p14:tracePt t="19880" x="2543175" y="2576513"/>
          <p14:tracePt t="19951" x="2638425" y="2590800"/>
          <p14:tracePt t="19990" x="2705100" y="2605088"/>
          <p14:tracePt t="20037" x="2824163" y="2633663"/>
          <p14:tracePt t="20092" x="2886075" y="2647950"/>
          <p14:tracePt t="20130" x="2914650" y="2662238"/>
          <p14:tracePt t="20175" x="2971800" y="2681288"/>
          <p14:tracePt t="20255" x="3009900" y="2681288"/>
          <p14:tracePt t="20295" x="3033713" y="2681288"/>
          <p14:tracePt t="20378" x="3090863" y="2657475"/>
          <p14:tracePt t="20562" x="3190875" y="2609850"/>
          <p14:tracePt t="20566" x="3200400" y="2605088"/>
          <p14:tracePt t="20699" x="3224213" y="2590800"/>
          <p14:tracePt t="20702" x="3233738" y="2586038"/>
          <p14:tracePt t="20713" x="3238500" y="2581275"/>
          <p14:tracePt t="20719" x="3243263" y="2576513"/>
          <p14:tracePt t="20723" x="3252788" y="2571750"/>
          <p14:tracePt t="20908" x="3286125" y="2528888"/>
          <p14:tracePt t="20969" x="3295650" y="2519363"/>
          <p14:tracePt t="21021" x="3300413" y="2509838"/>
          <p14:tracePt t="22657" x="3314700" y="2500313"/>
          <p14:tracePt t="23088" x="3433763" y="2500313"/>
          <p14:tracePt t="23094" x="3462338" y="2500313"/>
          <p14:tracePt t="23144" x="3571875" y="2509838"/>
          <p14:tracePt t="23225" x="3586163" y="2509838"/>
          <p14:tracePt t="23308" x="3614738" y="2509838"/>
          <p14:tracePt t="23404" x="3652838" y="2509838"/>
          <p14:tracePt t="23408" x="3662363" y="2509838"/>
          <p14:tracePt t="23490" x="3695700" y="2509838"/>
          <p14:tracePt t="23629" x="3724275" y="2509838"/>
          <p14:tracePt t="23804" x="3805238" y="2509838"/>
          <p14:tracePt t="24036" x="3819525" y="2509838"/>
          <p14:tracePt t="24160" x="3829050" y="2509838"/>
          <p14:tracePt t="24201" x="3843338" y="2509838"/>
          <p14:tracePt t="24280" x="3967163" y="2509838"/>
          <p14:tracePt t="24671" x="3976688" y="2509838"/>
          <p14:tracePt t="24798" x="4081463" y="2562225"/>
          <p14:tracePt t="24800" x="4090988" y="2566988"/>
          <p14:tracePt t="24844" x="4129088" y="2571750"/>
          <p14:tracePt t="24847" x="4138613" y="2581275"/>
          <p14:tracePt t="24945" x="4424363" y="2595563"/>
          <p14:tracePt t="25018" x="4443413" y="2600325"/>
          <p14:tracePt t="25060" x="4543425" y="2600325"/>
          <p14:tracePt t="25064" x="4572000" y="2600325"/>
          <p14:tracePt t="25100" x="4662488" y="2600325"/>
          <p14:tracePt t="25146" x="4714875" y="2600325"/>
          <p14:tracePt t="25185" x="4872038" y="2600325"/>
          <p14:tracePt t="25191" x="4900613" y="2600325"/>
          <p14:tracePt t="25264" x="4976813" y="2595563"/>
          <p14:tracePt t="25335" x="5029200" y="2566988"/>
          <p14:tracePt t="25423" x="5033963" y="2562225"/>
          <p14:tracePt t="25730" x="5043488" y="2552700"/>
          <p14:tracePt t="25733" x="5048250" y="2547938"/>
          <p14:tracePt t="25773" x="5057775" y="2533650"/>
          <p14:tracePt t="25859" x="5072063" y="2519363"/>
          <p14:tracePt t="25983" x="5072063" y="2514600"/>
          <p14:tracePt t="26504" x="5157788" y="2524125"/>
          <p14:tracePt t="26554" x="5205413" y="2543175"/>
          <p14:tracePt t="26560" x="5214938" y="2547938"/>
          <p14:tracePt t="26564" x="5233988" y="2552700"/>
          <p14:tracePt t="26659" x="5505450" y="2595563"/>
          <p14:tracePt t="26662" x="5529263" y="2605088"/>
          <p14:tracePt t="26718" x="5710238" y="2609850"/>
          <p14:tracePt t="26797" x="5748338" y="2609850"/>
          <p14:tracePt t="26873" x="5786438" y="2609850"/>
          <p14:tracePt t="26916" x="5905500" y="2609850"/>
          <p14:tracePt t="26925" x="5910263" y="2609850"/>
          <p14:tracePt t="26937" x="5915025" y="2609850"/>
          <p14:tracePt t="27016" x="5981700" y="2609850"/>
          <p14:tracePt t="27060" x="6043613" y="2609850"/>
          <p14:tracePt t="27146" x="6081713" y="2609850"/>
          <p14:tracePt t="27677" x="0" y="0"/>
        </p14:tracePtLst>
        <p14:tracePtLst>
          <p14:tracePt t="29524" x="6881813" y="2847975"/>
          <p14:tracePt t="29731" x="6657975" y="2890838"/>
          <p14:tracePt t="29738" x="6581775" y="2895600"/>
          <p14:tracePt t="29742" x="6496050" y="2905125"/>
          <p14:tracePt t="29829" x="4114800" y="3038475"/>
          <p14:tracePt t="29911" x="3338513" y="3105150"/>
          <p14:tracePt t="30001" x="2667000" y="3152775"/>
          <p14:tracePt t="30005" x="2600325" y="3152775"/>
          <p14:tracePt t="30040" x="2466975" y="3157538"/>
          <p14:tracePt t="30090" x="2338388" y="3157538"/>
          <p14:tracePt t="30096" x="2319338" y="3157538"/>
          <p14:tracePt t="30140" x="2286000" y="3157538"/>
          <p14:tracePt t="30185" x="2157413" y="3157538"/>
          <p14:tracePt t="30264" x="1819275" y="3157538"/>
          <p14:tracePt t="30310" x="1724025" y="3157538"/>
          <p14:tracePt t="30313" x="1700213" y="3157538"/>
          <p14:tracePt t="30349" x="1600200" y="3157538"/>
          <p14:tracePt t="30351" x="1581150" y="3157538"/>
          <p14:tracePt t="30395" x="1543050" y="3157538"/>
          <p14:tracePt t="30503" x="1500188" y="3152775"/>
          <p14:tracePt t="30508" x="1495425" y="3152775"/>
          <p14:tracePt t="30594" x="1481138" y="3152775"/>
          <p14:tracePt t="30935" x="1533525" y="3124200"/>
          <p14:tracePt t="31017" x="1814513" y="3114675"/>
          <p14:tracePt t="31061" x="2028825" y="3114675"/>
          <p14:tracePt t="31108" x="2209800" y="3114675"/>
          <p14:tracePt t="31142" x="2424113" y="3114675"/>
          <p14:tracePt t="31219" x="2619375" y="3114675"/>
          <p14:tracePt t="31222" x="2628900" y="3114675"/>
          <p14:tracePt t="31312" x="2743200" y="3114675"/>
          <p14:tracePt t="31391" x="2747963" y="3114675"/>
          <p14:tracePt t="31466" x="2814638" y="3114675"/>
          <p14:tracePt t="31909" x="2809875" y="3114675"/>
          <p14:tracePt t="32595" x="2795588" y="3114675"/>
          <p14:tracePt t="32665" x="2767013" y="3114675"/>
          <p14:tracePt t="32750" x="2633663" y="3100388"/>
          <p14:tracePt t="32752" x="2624138" y="3100388"/>
          <p14:tracePt t="32819" x="2619375" y="3100388"/>
          <p14:tracePt t="33163" x="2700338" y="3071813"/>
          <p14:tracePt t="33174" x="2728913" y="3067050"/>
          <p14:tracePt t="33216" x="2914650" y="3048000"/>
          <p14:tracePt t="33265" x="2990850" y="3043238"/>
          <p14:tracePt t="33268" x="2995613" y="3043238"/>
          <p14:tracePt t="33311" x="3057525" y="3043238"/>
          <p14:tracePt t="33313" x="3067050" y="3043238"/>
          <p14:tracePt t="33348" x="3090863" y="3043238"/>
          <p14:tracePt t="33423" x="3114675" y="3043238"/>
          <p14:tracePt t="33562" x="3300413" y="3033713"/>
          <p14:tracePt t="33609" x="3352800" y="3028950"/>
          <p14:tracePt t="33646" x="3438525" y="3014663"/>
          <p14:tracePt t="33720" x="3481388" y="3014663"/>
          <p14:tracePt t="33789" x="3533775" y="3014663"/>
          <p14:tracePt t="33877" x="3767138" y="3014663"/>
          <p14:tracePt t="33956" x="3862388" y="3014663"/>
          <p14:tracePt t="33958" x="3890963" y="3014663"/>
          <p14:tracePt t="33997" x="4052888" y="3024188"/>
          <p14:tracePt t="34003" x="4067175" y="3024188"/>
          <p14:tracePt t="34047" x="4095750" y="3024188"/>
          <p14:tracePt t="34091" x="4148138" y="3024188"/>
          <p14:tracePt t="34163" x="4238625" y="3028950"/>
          <p14:tracePt t="34240" x="4286250" y="3033713"/>
          <p14:tracePt t="34326" x="4443413" y="3057525"/>
          <p14:tracePt t="34373" x="4486275" y="3062288"/>
          <p14:tracePt t="34857" x="4548188" y="2976563"/>
          <p14:tracePt t="34890" x="4581525" y="2971800"/>
          <p14:tracePt t="35033" x="4610100" y="2967038"/>
          <p14:tracePt t="35158" x="4676775" y="2967038"/>
          <p14:tracePt t="35237" x="4719638" y="2967038"/>
          <p14:tracePt t="35315" x="4752975" y="2976563"/>
          <p14:tracePt t="35317" x="4757738" y="2976563"/>
          <p14:tracePt t="35357" x="4772025" y="2976563"/>
          <p14:tracePt t="35530" x="4781550" y="2981325"/>
          <p14:tracePt t="35652" x="4872038" y="3028950"/>
          <p14:tracePt t="35797" x="5000625" y="3028950"/>
          <p14:tracePt t="35922" x="5114925" y="3024188"/>
          <p14:tracePt t="35966" x="5129213" y="3024188"/>
          <p14:tracePt t="35971" x="5143500" y="3024188"/>
          <p14:tracePt t="36007" x="5286375" y="3028950"/>
          <p14:tracePt t="36095" x="5514975" y="3038475"/>
          <p14:tracePt t="36097" x="5529263" y="3038475"/>
          <p14:tracePt t="36180" x="5776913" y="3033713"/>
          <p14:tracePt t="36264" x="6038850" y="3033713"/>
          <p14:tracePt t="36268" x="6048375" y="3033713"/>
          <p14:tracePt t="36349" x="6238875" y="3033713"/>
          <p14:tracePt t="36351" x="6257925" y="3033713"/>
          <p14:tracePt t="36455" x="6310313" y="3033713"/>
          <p14:tracePt t="36547" x="6334125" y="3033713"/>
          <p14:tracePt t="36592" x="6348413" y="3033713"/>
          <p14:tracePt t="36639" x="6367463" y="3033713"/>
          <p14:tracePt t="36643" x="6376988" y="3033713"/>
          <p14:tracePt t="36753" x="6448425" y="3033713"/>
          <p14:tracePt t="36804" x="6543675" y="3033713"/>
          <p14:tracePt t="36913" x="6643688" y="3033713"/>
          <p14:tracePt t="37006" x="6862763" y="3033713"/>
          <p14:tracePt t="37062" x="6929438" y="3033713"/>
          <p14:tracePt t="37159" x="7167563" y="3062288"/>
          <p14:tracePt t="37160" x="7196138" y="3062288"/>
          <p14:tracePt t="37253" x="7310438" y="3067050"/>
          <p14:tracePt t="37343" x="7510463" y="3067050"/>
          <p14:tracePt t="37350" x="7519988" y="3067050"/>
          <p14:tracePt t="37437" x="7610475" y="3071813"/>
          <p14:tracePt t="37438" x="7620000" y="3071813"/>
          <p14:tracePt t="37476" x="7634288" y="3071813"/>
          <p14:tracePt t="37565" x="7820025" y="3071813"/>
          <p14:tracePt t="37659" x="7867650" y="3071813"/>
          <p14:tracePt t="37670" x="7872413" y="3071813"/>
          <p14:tracePt t="37773" x="7962900" y="3071813"/>
          <p14:tracePt t="37776" x="7986713" y="3067050"/>
          <p14:tracePt t="37842" x="8043863" y="3067050"/>
          <p14:tracePt t="38394" x="8034338" y="3081338"/>
          <p14:tracePt t="38449" x="8029575" y="3090863"/>
          <p14:tracePt t="38546" x="8010525" y="3114675"/>
          <p14:tracePt t="38644" x="8005763" y="3114675"/>
          <p14:tracePt t="38791" x="7981950" y="3138488"/>
          <p14:tracePt t="38796" x="7977188" y="3143250"/>
          <p14:tracePt t="38892" x="7967663" y="3157538"/>
          <p14:tracePt t="39018" x="7891463" y="3171825"/>
          <p14:tracePt t="39076" x="7667625" y="3205163"/>
          <p14:tracePt t="39127" x="7291388" y="3257550"/>
          <p14:tracePt t="39180" x="6896100" y="3309938"/>
          <p14:tracePt t="39232" x="6210300" y="3390900"/>
          <p14:tracePt t="39286" x="5510213" y="3471863"/>
          <p14:tracePt t="39342" x="4710113" y="3595688"/>
          <p14:tracePt t="39346" x="4614863" y="3614738"/>
          <p14:tracePt t="39441" x="3448050" y="3714750"/>
          <p14:tracePt t="39559" x="2900363" y="3733800"/>
          <p14:tracePt t="39563" x="2862263" y="3733800"/>
          <p14:tracePt t="39655" x="2386013" y="3700463"/>
          <p14:tracePt t="39657" x="2371725" y="3695700"/>
          <p14:tracePt t="39717" x="2219325" y="3695700"/>
          <p14:tracePt t="39722" x="2205038" y="3695700"/>
          <p14:tracePt t="39814" x="2033588" y="3648075"/>
          <p14:tracePt t="39816" x="2019300" y="3648075"/>
          <p14:tracePt t="39875" x="1876425" y="3624263"/>
          <p14:tracePt t="39920" x="1766888" y="3590925"/>
          <p14:tracePt t="40015" x="1762125" y="3586163"/>
          <p14:tracePt t="40107" x="1762125" y="3581400"/>
          <p14:tracePt t="40147" x="1762125" y="3571875"/>
          <p14:tracePt t="40240" x="1757363" y="3524250"/>
          <p14:tracePt t="40343" x="1785938" y="3443288"/>
          <p14:tracePt t="40406" x="1814513" y="3429000"/>
          <p14:tracePt t="40501" x="2176463" y="3400425"/>
          <p14:tracePt t="40611" x="2543175" y="3371850"/>
          <p14:tracePt t="40674" x="2747963" y="3352800"/>
          <p14:tracePt t="40777" x="2881313" y="3324225"/>
          <p14:tracePt t="40878" x="2995613" y="3262313"/>
          <p14:tracePt t="40879" x="3014663" y="3248025"/>
          <p14:tracePt t="40934" x="3109913" y="3176588"/>
          <p14:tracePt t="40941" x="3124200" y="3162300"/>
          <p14:tracePt t="41032" x="3176588" y="3067050"/>
          <p14:tracePt t="41124" x="3186113" y="2990850"/>
          <p14:tracePt t="41164" x="3186113" y="2981325"/>
          <p14:tracePt t="41248" x="3186113" y="2976563"/>
          <p14:tracePt t="41768" x="3181350" y="2976563"/>
          <p14:tracePt t="41889" x="3176588" y="2976563"/>
          <p14:tracePt t="42018" x="3162300" y="2976563"/>
          <p14:tracePt t="42075" x="3152775" y="2976563"/>
          <p14:tracePt t="42156" x="3148013" y="2976563"/>
          <p14:tracePt t="42238" x="3143250" y="2981325"/>
          <p14:tracePt t="42610" x="3138488" y="3000375"/>
          <p14:tracePt t="42653" x="3124200" y="3048000"/>
          <p14:tracePt t="42701" x="3114675" y="3086100"/>
          <p14:tracePt t="42782" x="3081338" y="3157538"/>
          <p14:tracePt t="42873" x="3014663" y="3243263"/>
          <p14:tracePt t="42876" x="3005138" y="3252788"/>
          <p14:tracePt t="42921" x="2986088" y="3262313"/>
          <p14:tracePt t="43017" x="2876550" y="3348038"/>
          <p14:tracePt t="43021" x="2833688" y="3376613"/>
          <p14:tracePt t="43117" x="2686050" y="3514725"/>
          <p14:tracePt t="43172" x="2619375" y="3576638"/>
          <p14:tracePt t="43288" x="2476500" y="3681413"/>
          <p14:tracePt t="43392" x="2476500" y="3690938"/>
          <p14:tracePt t="43670" x="2490788" y="3676650"/>
          <p14:tracePt t="43769" x="2524125" y="3657600"/>
          <p14:tracePt t="43864" x="2562225" y="3648075"/>
          <p14:tracePt t="43960" x="2628900" y="3643313"/>
          <p14:tracePt t="44015" x="2643188" y="3643313"/>
          <p14:tracePt t="44018" x="2647950" y="3643313"/>
          <p14:tracePt t="44116" x="2714625" y="3643313"/>
          <p14:tracePt t="44161" x="2776538" y="3643313"/>
          <p14:tracePt t="44207" x="2786063" y="3638550"/>
          <p14:tracePt t="44349" x="2800350" y="3638550"/>
          <p14:tracePt t="45178" x="2833688" y="3633788"/>
          <p14:tracePt t="45223" x="2876550" y="3624263"/>
          <p14:tracePt t="45316" x="3219450" y="3595688"/>
          <p14:tracePt t="45422" x="3267075" y="3586163"/>
          <p14:tracePt t="45519" x="3333750" y="3586163"/>
          <p14:tracePt t="45527" x="3343275" y="3586163"/>
          <p14:tracePt t="45652" x="3471863" y="3557588"/>
          <p14:tracePt t="45852" x="3567113" y="3505200"/>
          <p14:tracePt t="45967" x="3586163" y="3505200"/>
          <p14:tracePt t="46023" x="3633788" y="3505200"/>
          <p14:tracePt t="46030" x="3638550" y="3505200"/>
          <p14:tracePt t="46037" x="3648075" y="3505200"/>
          <p14:tracePt t="46091" x="3757613" y="3490913"/>
          <p14:tracePt t="46093" x="3776663" y="3486150"/>
          <p14:tracePt t="46146" x="3833813" y="3476625"/>
          <p14:tracePt t="46283" x="3929063" y="3476625"/>
          <p14:tracePt t="46341" x="4062413" y="3476625"/>
          <p14:tracePt t="46391" x="4157663" y="3481388"/>
          <p14:tracePt t="46395" x="4171950" y="3481388"/>
          <p14:tracePt t="46446" x="4248150" y="3490913"/>
          <p14:tracePt t="46569" x="4495800" y="3490913"/>
          <p14:tracePt t="46624" x="4572000" y="3490913"/>
          <p14:tracePt t="46676" x="4743450" y="3490913"/>
          <p14:tracePt t="46772" x="4919663" y="3490913"/>
          <p14:tracePt t="46868" x="5110163" y="3505200"/>
          <p14:tracePt t="46968" x="5191125" y="3505200"/>
          <p14:tracePt t="47029" x="5262563" y="3505200"/>
          <p14:tracePt t="47032" x="5272088" y="3505200"/>
          <p14:tracePt t="47140" x="5300663" y="3505200"/>
          <p14:tracePt t="47235" x="5319713" y="3505200"/>
          <p14:tracePt t="48155" x="5319713" y="3500438"/>
          <p14:tracePt t="49233" x="5286375" y="3500438"/>
          <p14:tracePt t="52076" x="5310188" y="3490913"/>
          <p14:tracePt t="52079" x="5310188" y="3486150"/>
          <p14:tracePt t="52116" x="5338763" y="3481388"/>
          <p14:tracePt t="52166" x="5419725" y="3467100"/>
          <p14:tracePt t="52218" x="5638800" y="3452813"/>
          <p14:tracePt t="52222" x="5643563" y="3452813"/>
          <p14:tracePt t="52266" x="5681663" y="3452813"/>
          <p14:tracePt t="52311" x="5824538" y="3452813"/>
          <p14:tracePt t="52390" x="5910263" y="3452813"/>
          <p14:tracePt t="52435" x="6062663" y="3452813"/>
          <p14:tracePt t="52439" x="6072188" y="3452813"/>
          <p14:tracePt t="52473" x="6076950" y="3452813"/>
          <p14:tracePt t="53341" x="6100763" y="3452813"/>
          <p14:tracePt t="54946" x="6143625" y="3452813"/>
          <p14:tracePt t="54983" x="6148388" y="3452813"/>
          <p14:tracePt t="55089" x="6153150" y="3452813"/>
          <p14:tracePt t="55256" x="6200775" y="3452813"/>
          <p14:tracePt t="55257" x="6210300" y="3452813"/>
          <p14:tracePt t="55332" x="6219825" y="3452813"/>
          <p14:tracePt t="55757" x="6272213" y="3452813"/>
          <p14:tracePt t="55848" x="6334125" y="3452813"/>
          <p14:tracePt t="55951" x="6453188" y="3452813"/>
          <p14:tracePt t="56015" x="6577013" y="3452813"/>
          <p14:tracePt t="56019" x="6581775" y="3452813"/>
          <p14:tracePt t="56116" x="6615113" y="3452813"/>
          <p14:tracePt t="56160" x="6657975" y="3452813"/>
          <p14:tracePt t="56250" x="6838950" y="3452813"/>
          <p14:tracePt t="56255" x="6843713" y="3452813"/>
          <p14:tracePt t="56298" x="6872288" y="3452813"/>
          <p14:tracePt t="56301" x="6891338" y="3452813"/>
          <p14:tracePt t="56346" x="7034213" y="3452813"/>
          <p14:tracePt t="56437" x="7319963" y="3448050"/>
          <p14:tracePt t="56481" x="7467600" y="3448050"/>
          <p14:tracePt t="56570" x="7634288" y="3443288"/>
          <p14:tracePt t="57306" x="7620000" y="3443288"/>
          <p14:tracePt t="57392" x="7572375" y="3443288"/>
          <p14:tracePt t="57435" x="7562850" y="3443288"/>
          <p14:tracePt t="57517" x="7429500" y="3448050"/>
          <p14:tracePt t="57597" x="7215188" y="3448050"/>
          <p14:tracePt t="57644" x="7143750" y="3448050"/>
          <p14:tracePt t="57741" x="6910388" y="3424238"/>
          <p14:tracePt t="57796" x="6838950" y="3409950"/>
          <p14:tracePt t="57842" x="6829425" y="3400425"/>
          <p14:tracePt t="57951" x="6781800" y="3348038"/>
          <p14:tracePt t="57998" x="6777038" y="3328988"/>
          <p14:tracePt t="58279" x="6753225" y="3381375"/>
          <p14:tracePt t="58364" x="6677025" y="3457575"/>
          <p14:tracePt t="58445" x="6610350" y="3490913"/>
          <p14:tracePt t="58563" x="6557963" y="3490913"/>
          <p14:tracePt t="58646" x="6534150" y="3462338"/>
          <p14:tracePt t="58647" x="6529388" y="3457575"/>
          <p14:tracePt t="58731" x="6500813" y="3419475"/>
          <p14:tracePt t="58735" x="6500813" y="3414713"/>
          <p14:tracePt t="58770" x="6496050" y="3390900"/>
          <p14:tracePt t="58848" x="6496050" y="3362325"/>
          <p14:tracePt t="58927" x="6496050" y="3319463"/>
          <p14:tracePt t="59018" x="6510338" y="3295650"/>
          <p14:tracePt t="59075" x="6515100" y="3286125"/>
          <p14:tracePt t="59142" x="6515100" y="3281363"/>
          <p14:tracePt t="59225" x="6519863" y="3276600"/>
          <p14:tracePt t="59299" x="6529388" y="3271838"/>
          <p14:tracePt t="59379" x="6581775" y="3243263"/>
          <p14:tracePt t="59457" x="6605588" y="3238500"/>
          <p14:tracePt t="59536" x="6672263" y="3219450"/>
          <p14:tracePt t="59646" x="6691313" y="3219450"/>
          <p14:tracePt t="59732" x="6748463" y="3195638"/>
          <p14:tracePt t="59814" x="6810375" y="3167063"/>
          <p14:tracePt t="60622" x="6796088" y="3171825"/>
          <p14:tracePt t="60847" x="6781800" y="3167063"/>
          <p14:tracePt t="60889" x="6781800" y="3162300"/>
          <p14:tracePt t="60969" x="6781800" y="3148013"/>
          <p14:tracePt t="61048" x="6781800" y="3138488"/>
          <p14:tracePt t="61173" x="6781800" y="3128963"/>
          <p14:tracePt t="61249" x="6781800" y="3124200"/>
          <p14:tracePt t="61362" x="6781800" y="3119438"/>
          <p14:tracePt t="61484" x="6786563" y="3119438"/>
          <p14:tracePt t="61785" x="6796088" y="3143250"/>
          <p14:tracePt t="61863" x="6800850" y="3148013"/>
          <p14:tracePt t="61943" x="6800850" y="3176588"/>
          <p14:tracePt t="62017" x="6800850" y="3205163"/>
          <p14:tracePt t="62060" x="6800850" y="3209925"/>
          <p14:tracePt t="62135" x="6800850" y="3243263"/>
          <p14:tracePt t="62139" x="6800850" y="3252788"/>
          <p14:tracePt t="62266" x="6800850" y="3276600"/>
          <p14:tracePt t="62343" x="6786563" y="3314700"/>
          <p14:tracePt t="62424" x="6738938" y="3362325"/>
          <p14:tracePt t="62506" x="6619875" y="3405188"/>
          <p14:tracePt t="62510" x="6605588" y="3405188"/>
          <p14:tracePt t="62598" x="6557963" y="3400425"/>
          <p14:tracePt t="62645" x="6519863" y="3376613"/>
          <p14:tracePt t="62647" x="6515100" y="3371850"/>
          <p14:tracePt t="62717" x="6496050" y="3352800"/>
          <p14:tracePt t="62721" x="6491288" y="3343275"/>
          <p14:tracePt t="62756" x="6486525" y="3324225"/>
          <p14:tracePt t="62757" x="6481763" y="3324225"/>
          <p14:tracePt t="62842" x="6472238" y="3295650"/>
          <p14:tracePt t="62923" x="6472238" y="3243263"/>
          <p14:tracePt t="62965" x="6472238" y="3233738"/>
          <p14:tracePt t="63077" x="6496050" y="3186113"/>
          <p14:tracePt t="63122" x="6510338" y="3176588"/>
          <p14:tracePt t="63161" x="6529388" y="3157538"/>
          <p14:tracePt t="63238" x="6548438" y="3148013"/>
          <p14:tracePt t="63345" x="6562725" y="3148013"/>
          <p14:tracePt t="63388" x="6596063" y="3148013"/>
          <p14:tracePt t="63424" x="6600825" y="3148013"/>
          <p14:tracePt t="63543" x="6600825" y="3186113"/>
          <p14:tracePt t="63592" x="6600825" y="3190875"/>
          <p14:tracePt t="63765" x="6600825" y="3195638"/>
          <p14:tracePt t="63812" x="6596063" y="3209925"/>
          <p14:tracePt t="63906" x="6572250" y="3233738"/>
          <p14:tracePt t="64130" x="6572250" y="3248025"/>
          <p14:tracePt t="64217" x="6600825" y="3338513"/>
          <p14:tracePt t="64362" x="6605588" y="3367088"/>
          <p14:tracePt t="64438" x="6605588" y="3395663"/>
          <p14:tracePt t="65016" x="0" y="0"/>
        </p14:tracePtLst>
        <p14:tracePtLst>
          <p14:tracePt t="67312" x="5805488" y="4014788"/>
          <p14:tracePt t="67643" x="5400675" y="4024313"/>
          <p14:tracePt t="67739" x="4705350" y="4024313"/>
          <p14:tracePt t="67834" x="4086225" y="4057650"/>
          <p14:tracePt t="67836" x="4038600" y="4057650"/>
          <p14:tracePt t="67934" x="3781425" y="4076700"/>
          <p14:tracePt t="68034" x="3348038" y="4076700"/>
          <p14:tracePt t="68144" x="2728913" y="4076700"/>
          <p14:tracePt t="68260" x="2362200" y="4076700"/>
          <p14:tracePt t="68316" x="2205038" y="4076700"/>
          <p14:tracePt t="68325" x="2181225" y="4076700"/>
          <p14:tracePt t="68332" x="2162175" y="4076700"/>
          <p14:tracePt t="68389" x="2076450" y="4076700"/>
          <p14:tracePt t="68393" x="2062163" y="4076700"/>
          <p14:tracePt t="68459" x="1890713" y="4071938"/>
          <p14:tracePt t="68530" x="1666875" y="4071938"/>
          <p14:tracePt t="68586" x="1571625" y="4071938"/>
          <p14:tracePt t="68646" x="1562100" y="4071938"/>
          <p14:tracePt t="69777" x="1576388" y="4071938"/>
          <p14:tracePt t="69877" x="1600200" y="4067175"/>
          <p14:tracePt t="70037" x="1643063" y="4062413"/>
          <p14:tracePt t="70093" x="1671638" y="4057650"/>
          <p14:tracePt t="70148" x="1719263" y="4052888"/>
          <p14:tracePt t="70259" x="1838325" y="4038600"/>
          <p14:tracePt t="70387" x="1866900" y="4029075"/>
          <p14:tracePt t="71516" x="1876425" y="4029075"/>
          <p14:tracePt t="71627" x="1995488" y="3995738"/>
          <p14:tracePt t="71711" x="2243138" y="3948113"/>
          <p14:tracePt t="71719" x="2257425" y="3948113"/>
          <p14:tracePt t="71725" x="2271713" y="3943350"/>
          <p14:tracePt t="71788" x="2295525" y="3938588"/>
          <p14:tracePt t="71916" x="2447925" y="3914775"/>
          <p14:tracePt t="72018" x="2476500" y="3900488"/>
          <p14:tracePt t="72110" x="2481263" y="3900488"/>
          <p14:tracePt t="72256" x="2495550" y="3900488"/>
          <p14:tracePt t="72308" x="2514600" y="3900488"/>
          <p14:tracePt t="72363" x="2624138" y="3910013"/>
          <p14:tracePt t="72460" x="2719388" y="3929063"/>
          <p14:tracePt t="72513" x="2924175" y="3952875"/>
          <p14:tracePt t="72615" x="3071813" y="3971925"/>
          <p14:tracePt t="72672" x="3195638" y="3986213"/>
          <p14:tracePt t="72677" x="3209925" y="3990975"/>
          <p14:tracePt t="72782" x="3243263" y="4005263"/>
          <p14:tracePt t="72990" x="3490913" y="4014788"/>
          <p14:tracePt t="73099" x="3557588" y="4014788"/>
          <p14:tracePt t="73100" x="3562350" y="4014788"/>
          <p14:tracePt t="73158" x="3586163" y="4014788"/>
          <p14:tracePt t="73251" x="3690938" y="4019550"/>
          <p14:tracePt t="73254" x="3705225" y="4019550"/>
          <p14:tracePt t="73298" x="3719513" y="4019550"/>
          <p14:tracePt t="73398" x="3781425" y="4019550"/>
          <p14:tracePt t="73506" x="3867150" y="4033838"/>
          <p14:tracePt t="73610" x="3905250" y="4038600"/>
          <p14:tracePt t="73664" x="3919538" y="4038600"/>
          <p14:tracePt t="73767" x="3986213" y="4052888"/>
          <p14:tracePt t="73769" x="4000500" y="4057650"/>
          <p14:tracePt t="73866" x="4052888" y="4071938"/>
          <p14:tracePt t="73962" x="4062413" y="4071938"/>
          <p14:tracePt t="74174" x="4067175" y="4071938"/>
          <p14:tracePt t="74408" x="4167188" y="4071938"/>
          <p14:tracePt t="74510" x="4238625" y="4071938"/>
          <p14:tracePt t="74515" x="4252913" y="4071938"/>
          <p14:tracePt t="74520" x="4267200" y="4071938"/>
          <p14:tracePt t="74578" x="4419600" y="4071938"/>
          <p14:tracePt t="74630" x="4467225" y="4071938"/>
          <p14:tracePt t="74694" x="4514850" y="4071938"/>
          <p14:tracePt t="74703" x="4519613" y="4071938"/>
          <p14:tracePt t="74715" x="4524375" y="4071938"/>
          <p14:tracePt t="74817" x="4576763" y="4076700"/>
          <p14:tracePt t="74819" x="4581525" y="4081463"/>
          <p14:tracePt t="74877" x="4595813" y="4081463"/>
          <p14:tracePt t="74988" x="4833938" y="4081463"/>
          <p14:tracePt t="75047" x="4900613" y="4071938"/>
          <p14:tracePt t="75156" x="5081588" y="4067175"/>
          <p14:tracePt t="75220" x="5133975" y="4067175"/>
          <p14:tracePt t="75370" x="5219700" y="4067175"/>
          <p14:tracePt t="75499" x="5424488" y="4067175"/>
          <p14:tracePt t="75626" x="5443538" y="4067175"/>
          <p14:tracePt t="75827" x="5481638" y="4067175"/>
          <p14:tracePt t="76031" x="5233988" y="4067175"/>
          <p14:tracePt t="76034" x="5219700" y="4067175"/>
          <p14:tracePt t="76108" x="5072063" y="4062413"/>
          <p14:tracePt t="76175" x="4881563" y="4062413"/>
          <p14:tracePt t="76236" x="4752975" y="4062413"/>
          <p14:tracePt t="76346" x="4576763" y="4062413"/>
          <p14:tracePt t="76468" x="4405313" y="4062413"/>
          <p14:tracePt t="76530" x="4267200" y="4067175"/>
          <p14:tracePt t="76631" x="4205288" y="4071938"/>
          <p14:tracePt t="76685" x="4176713" y="4071938"/>
          <p14:tracePt t="76858" x="4067175" y="4071938"/>
          <p14:tracePt t="76978" x="4000500" y="4052888"/>
          <p14:tracePt t="76983" x="3995738" y="4048125"/>
          <p14:tracePt t="76986" x="3995738" y="4043363"/>
          <p14:tracePt t="77124" x="3967163" y="4000500"/>
          <p14:tracePt t="77190" x="3967163" y="3962400"/>
          <p14:tracePt t="77303" x="3962400" y="3843338"/>
          <p14:tracePt t="77412" x="3981450" y="3781425"/>
          <p14:tracePt t="77538" x="4033838" y="3743325"/>
          <p14:tracePt t="77592" x="4062413" y="3743325"/>
          <p14:tracePt t="77647" x="4176713" y="3738563"/>
          <p14:tracePt t="77656" x="4181475" y="3738563"/>
          <p14:tracePt t="77717" x="4248150" y="3762375"/>
          <p14:tracePt t="77721" x="4257675" y="3771900"/>
          <p14:tracePt t="77831" x="4348163" y="3829050"/>
          <p14:tracePt t="78046" x="4348163" y="3862388"/>
          <p14:tracePt t="78221" x="4614863" y="3933825"/>
          <p14:tracePt t="78223" x="4643438" y="3938588"/>
          <p14:tracePt t="78377" x="5295900" y="3990975"/>
          <p14:tracePt t="78485" x="5810250" y="3990975"/>
          <p14:tracePt t="78599" x="6262688" y="3990975"/>
          <p14:tracePt t="78656" x="6424613" y="3995738"/>
          <p14:tracePt t="78769" x="6629400" y="4033838"/>
          <p14:tracePt t="78894" x="6715125" y="4081463"/>
          <p14:tracePt t="78983" x="6153150" y="4324350"/>
          <p14:tracePt t="79031" x="5419725" y="4533900"/>
          <p14:tracePt t="79034" x="5281613" y="4572000"/>
          <p14:tracePt t="79083" x="4757738" y="4686300"/>
          <p14:tracePt t="79085" x="4719638" y="4695825"/>
          <p14:tracePt t="79146" x="4019550" y="4881563"/>
          <p14:tracePt t="79156" x="3981450" y="4895850"/>
          <p14:tracePt t="79203" x="3633788" y="5019675"/>
          <p14:tracePt t="79304" x="3381375" y="5091113"/>
          <p14:tracePt t="79307" x="3357563" y="5100638"/>
          <p14:tracePt t="79410" x="3167063" y="5086350"/>
          <p14:tracePt t="79514" x="2781300" y="4981575"/>
          <p14:tracePt t="79626" x="2438400" y="4891088"/>
          <p14:tracePt t="79680" x="2343150" y="4857750"/>
          <p14:tracePt t="79788" x="2133600" y="4814888"/>
          <p14:tracePt t="79838" x="2057400" y="4800600"/>
          <p14:tracePt t="79891" x="1995488" y="4767263"/>
          <p14:tracePt t="80007" x="1938338" y="4743450"/>
          <p14:tracePt t="80012" x="1933575" y="4743450"/>
          <p14:tracePt t="80128" x="1804988" y="4700588"/>
          <p14:tracePt t="80215" x="1762125" y="4681538"/>
          <p14:tracePt t="80329" x="1685925" y="4624388"/>
          <p14:tracePt t="80644" x="1704975" y="4619625"/>
          <p14:tracePt t="80773" x="1824038" y="4619625"/>
          <p14:tracePt t="80775" x="1833563" y="4619625"/>
          <p14:tracePt t="80843" x="1971675" y="4619625"/>
          <p14:tracePt t="80904" x="1976438" y="4619625"/>
          <p14:tracePt t="81193" x="2038350" y="4624388"/>
          <p14:tracePt t="81284" x="2128838" y="4629150"/>
          <p14:tracePt t="81437" x="2185988" y="4629150"/>
          <p14:tracePt t="81441" x="2190750" y="4629150"/>
          <p14:tracePt t="81514" x="2300288" y="4629150"/>
          <p14:tracePt t="81646" x="2428875" y="4624388"/>
          <p14:tracePt t="81831" x="2566988" y="4624388"/>
          <p14:tracePt t="81955" x="2605088" y="4624388"/>
          <p14:tracePt t="82147" x="2657475" y="4624388"/>
          <p14:tracePt t="82216" x="2686050" y="4624388"/>
          <p14:tracePt t="84129" x="2771775" y="4552950"/>
          <p14:tracePt t="84143" x="2795588" y="4538663"/>
          <p14:tracePt t="84180" x="2862263" y="4500563"/>
          <p14:tracePt t="84185" x="2871788" y="4491038"/>
          <p14:tracePt t="84240" x="2938463" y="4457700"/>
          <p14:tracePt t="84361" x="3176588" y="4338638"/>
          <p14:tracePt t="84489" x="3362325" y="4271963"/>
          <p14:tracePt t="84592" x="3552825" y="4224338"/>
          <p14:tracePt t="84598" x="3576638" y="4219575"/>
          <p14:tracePt t="84658" x="3662363" y="4200525"/>
          <p14:tracePt t="85163" x="3724275" y="4176713"/>
          <p14:tracePt t="85739" x="3700463" y="4176713"/>
          <p14:tracePt t="85851" x="3662363" y="4176713"/>
          <p14:tracePt t="85904" x="3581400" y="4176713"/>
          <p14:tracePt t="85949" x="3567113" y="4176713"/>
          <p14:tracePt t="86062" x="3452813" y="4186238"/>
          <p14:tracePt t="86187" x="3376613" y="4186238"/>
          <p14:tracePt t="86191" x="3367088" y="4186238"/>
          <p14:tracePt t="86287" x="3295650" y="4191000"/>
          <p14:tracePt t="86392" x="3148013" y="4210050"/>
          <p14:tracePt t="86499" x="3019425" y="4238625"/>
          <p14:tracePt t="86592" x="3014663" y="4243388"/>
          <p14:tracePt t="86959" x="2967038" y="4281488"/>
          <p14:tracePt t="87030" x="2938463" y="4305300"/>
          <p14:tracePt t="87124" x="2819400" y="4376738"/>
          <p14:tracePt t="87126" x="2814638" y="4381500"/>
          <p14:tracePt t="87217" x="2795588" y="4395788"/>
          <p14:tracePt t="87257" x="2762250" y="4414838"/>
          <p14:tracePt t="87263" x="2757488" y="4419600"/>
          <p14:tracePt t="87268" x="2752725" y="4424363"/>
          <p14:tracePt t="87311" x="2738438" y="4438650"/>
          <p14:tracePt t="87313" x="2733675" y="4443413"/>
          <p14:tracePt t="87359" x="2724150" y="4448175"/>
          <p14:tracePt t="87453" x="2705100" y="4462463"/>
          <p14:tracePt t="87787" x="2695575" y="4467225"/>
          <p14:tracePt t="87895" x="2671763" y="4491038"/>
          <p14:tracePt t="88033" x="2662238" y="4495800"/>
          <p14:tracePt t="89594" x="2576513" y="4500563"/>
          <p14:tracePt t="89640" x="2524125" y="4510088"/>
          <p14:tracePt t="89799" x="2433638" y="4510088"/>
          <p14:tracePt t="89803" x="2428875" y="4510088"/>
          <p14:tracePt t="89846" x="2400300" y="4510088"/>
          <p14:tracePt t="89925" x="2295525" y="4510088"/>
          <p14:tracePt t="89968" x="2286000" y="4510088"/>
          <p14:tracePt t="90007" x="2271713" y="4510088"/>
          <p14:tracePt t="90094" x="2190750" y="4514850"/>
          <p14:tracePt t="90139" x="2147888" y="4519613"/>
          <p14:tracePt t="90142" x="2128838" y="4519613"/>
          <p14:tracePt t="90233" x="2052638" y="4519613"/>
          <p14:tracePt t="90375" x="1981200" y="4529138"/>
          <p14:tracePt t="91049" x="1738313" y="4576763"/>
          <p14:tracePt t="91130" x="1700213" y="4581525"/>
          <p14:tracePt t="91175" x="1676400" y="4581525"/>
          <p14:tracePt t="91177" x="1666875" y="4581525"/>
          <p14:tracePt t="91254" x="1609725" y="4581525"/>
          <p14:tracePt t="91334" x="1581150" y="4581525"/>
          <p14:tracePt t="91958" x="1581150" y="4567238"/>
          <p14:tracePt t="92034" x="1581150" y="4543425"/>
          <p14:tracePt t="92075" x="1581150" y="4533900"/>
          <p14:tracePt t="92156" x="1581150" y="4529138"/>
          <p14:tracePt t="92231" x="1581150" y="4519613"/>
          <p14:tracePt t="92516" x="1590675" y="4505325"/>
          <p14:tracePt t="92519" x="1590675" y="4500563"/>
          <p14:tracePt t="92629" x="1609725" y="4462463"/>
          <p14:tracePt t="92672" x="1614488" y="4452938"/>
          <p14:tracePt t="92715" x="1624013" y="4433888"/>
          <p14:tracePt t="92754" x="1633538" y="4410075"/>
          <p14:tracePt t="92838" x="1647825" y="4386263"/>
          <p14:tracePt t="92880" x="1666875" y="4343400"/>
          <p14:tracePt t="92967" x="1719263" y="4300538"/>
          <p14:tracePt t="93063" x="1728788" y="4291013"/>
          <p14:tracePt t="93066" x="1733550" y="4291013"/>
          <p14:tracePt t="93101" x="1752600" y="4286250"/>
          <p14:tracePt t="93143" x="1795463" y="4286250"/>
          <p14:tracePt t="93185" x="1952625" y="4286250"/>
          <p14:tracePt t="93258" x="1995488" y="4286250"/>
          <p14:tracePt t="93336" x="2071688" y="4295775"/>
          <p14:tracePt t="93343" x="2076450" y="4295775"/>
          <p14:tracePt t="93421" x="2185988" y="4329113"/>
          <p14:tracePt t="93467" x="2195513" y="4329113"/>
          <p14:tracePt t="93539" x="2233613" y="4333875"/>
          <p14:tracePt t="93624" x="2319338" y="4371975"/>
          <p14:tracePt t="93670" x="2357438" y="4381500"/>
          <p14:tracePt t="93785" x="2405063" y="4405313"/>
          <p14:tracePt t="93866" x="2443163" y="4429125"/>
          <p14:tracePt t="93906" x="2486025" y="4452938"/>
          <p14:tracePt t="93983" x="2514600" y="4486275"/>
          <p14:tracePt t="94076" x="2600325" y="4552950"/>
          <p14:tracePt t="94078" x="2614613" y="4557713"/>
          <p14:tracePt t="94189" x="2643188" y="4557713"/>
          <p14:tracePt t="94248" x="2647950" y="4557713"/>
          <p14:tracePt t="94493" x="2695575" y="4557713"/>
          <p14:tracePt t="94568" x="2709863" y="4557713"/>
          <p14:tracePt t="94815" x="2714625" y="4557713"/>
          <p14:tracePt t="94892" x="2752725" y="4552950"/>
          <p14:tracePt t="94965" x="2767013" y="4548188"/>
          <p14:tracePt t="95045" x="2805113" y="4543425"/>
          <p14:tracePt t="95126" x="2843213" y="4543425"/>
          <p14:tracePt t="95248" x="2976563" y="4548188"/>
          <p14:tracePt t="95250" x="2981325" y="4548188"/>
          <p14:tracePt t="95343" x="3081338" y="4543425"/>
          <p14:tracePt t="95345" x="3086100" y="4543425"/>
          <p14:tracePt t="95563" x="3124200" y="4543425"/>
          <p14:tracePt t="95661" x="3205163" y="4529138"/>
          <p14:tracePt t="95754" x="3448050" y="4510088"/>
          <p14:tracePt t="95848" x="3590925" y="4476750"/>
          <p14:tracePt t="95938" x="3609975" y="4467225"/>
          <p14:tracePt t="96029" x="3648075" y="4410075"/>
          <p14:tracePt t="96034" x="3652838" y="4400550"/>
          <p14:tracePt t="96038" x="3657600" y="4391025"/>
          <p14:tracePt t="96092" x="3667125" y="4352925"/>
          <p14:tracePt t="96255" x="3652838" y="4329113"/>
          <p14:tracePt t="96345" x="3633788" y="4319588"/>
          <p14:tracePt t="96485" x="3586163" y="4295775"/>
          <p14:tracePt t="96572" x="3571875" y="4295775"/>
          <p14:tracePt t="96675" x="3567113" y="4295775"/>
          <p14:tracePt t="96765" x="3538538" y="4319588"/>
          <p14:tracePt t="96858" x="3529013" y="4352925"/>
          <p14:tracePt t="97010" x="3524250" y="4386263"/>
          <p14:tracePt t="97061" x="3524250" y="4419600"/>
          <p14:tracePt t="97064" x="3524250" y="4424363"/>
          <p14:tracePt t="97108" x="3529013" y="4448175"/>
          <p14:tracePt t="97149" x="3533775" y="4462463"/>
          <p14:tracePt t="97239" x="3548063" y="4476750"/>
          <p14:tracePt t="97329" x="3571875" y="4486275"/>
          <p14:tracePt t="97373" x="3586163" y="4486275"/>
          <p14:tracePt t="97456" x="3629025" y="4505325"/>
          <p14:tracePt t="97545" x="3662363" y="4510088"/>
          <p14:tracePt t="97617" x="3729038" y="4510088"/>
          <p14:tracePt t="97668" x="3748088" y="4510088"/>
          <p14:tracePt t="97815" x="3833813" y="4352925"/>
          <p14:tracePt t="97933" x="3852863" y="4281488"/>
          <p14:tracePt t="98068" x="3824288" y="4252913"/>
          <p14:tracePt t="98171" x="3781425" y="4229100"/>
          <p14:tracePt t="98266" x="3748088" y="4229100"/>
          <p14:tracePt t="98356" x="3690938" y="4229100"/>
          <p14:tracePt t="98438" x="3662363" y="4229100"/>
          <p14:tracePt t="98664" x="3662363" y="4243388"/>
          <p14:tracePt t="98718" x="3662363" y="4252913"/>
          <p14:tracePt t="98867" x="3662363" y="4271963"/>
          <p14:tracePt t="98988" x="3662363" y="4300538"/>
          <p14:tracePt t="99160" x="3657600" y="4362450"/>
          <p14:tracePt t="99239" x="3643313" y="4400550"/>
          <p14:tracePt t="99317" x="3638550" y="4414838"/>
          <p14:tracePt t="99406" x="3609975" y="4505325"/>
          <p14:tracePt t="99591" x="3595688" y="4538663"/>
          <p14:tracePt t="99667" x="3571875" y="4567238"/>
          <p14:tracePt t="99714" x="3552825" y="4581525"/>
          <p14:tracePt t="99764" x="3524250" y="4600575"/>
          <p14:tracePt t="99798" x="3505200" y="4605338"/>
          <p14:tracePt t="99875" x="3419475" y="4638675"/>
          <p14:tracePt t="99951" x="3405188" y="4643438"/>
          <p14:tracePt t="100173" x="3381375" y="4643438"/>
          <p14:tracePt t="100264" x="3371850" y="4638675"/>
          <p14:tracePt t="100362" x="3376613" y="4533900"/>
          <p14:tracePt t="100363" x="3376613" y="4529138"/>
          <p14:tracePt t="100408" x="3386138" y="4495800"/>
          <p14:tracePt t="100502" x="3424238" y="4395788"/>
          <p14:tracePt t="100507" x="3429000" y="4381500"/>
          <p14:tracePt t="100514" x="3433763" y="4371975"/>
          <p14:tracePt t="100553" x="3452813" y="4333875"/>
          <p14:tracePt t="100656" x="3567113" y="4205288"/>
          <p14:tracePt t="100751" x="3648075" y="4157663"/>
          <p14:tracePt t="100875" x="3662363" y="4157663"/>
          <p14:tracePt t="100959" x="3676650" y="4157663"/>
          <p14:tracePt t="101084" x="3729038" y="4157663"/>
          <p14:tracePt t="101171" x="3762375" y="4157663"/>
          <p14:tracePt t="101257" x="3814763" y="4157663"/>
          <p14:tracePt t="101362" x="3862388" y="4157663"/>
          <p14:tracePt t="101517" x="3905250" y="4157663"/>
          <p14:tracePt t="101985" x="3976688" y="4157663"/>
          <p14:tracePt t="102567" x="3990975" y="4157663"/>
          <p14:tracePt t="102625" x="4014788" y="4152900"/>
          <p14:tracePt t="106049" x="0" y="0"/>
        </p14:tracePtLst>
        <p14:tracePtLst>
          <p14:tracePt t="107914" x="4276725" y="4743450"/>
          <p14:tracePt t="108125" x="4014788" y="4781550"/>
          <p14:tracePt t="108128" x="3952875" y="4786313"/>
          <p14:tracePt t="108180" x="3605213" y="4814888"/>
          <p14:tracePt t="108249" x="3333750" y="4872038"/>
          <p14:tracePt t="108302" x="3043238" y="4919663"/>
          <p14:tracePt t="108374" x="2828925" y="4962525"/>
          <p14:tracePt t="108521" x="2524125" y="5033963"/>
          <p14:tracePt t="108580" x="2352675" y="5067300"/>
          <p14:tracePt t="108583" x="2319338" y="5076825"/>
          <p14:tracePt t="108644" x="2243138" y="5110163"/>
          <p14:tracePt t="108741" x="2181225" y="5157788"/>
          <p14:tracePt t="108813" x="2171700" y="5167313"/>
          <p14:tracePt t="109111" x="2319338" y="5153025"/>
          <p14:tracePt t="109154" x="2471738" y="5148263"/>
          <p14:tracePt t="109160" x="2486025" y="5148263"/>
          <p14:tracePt t="109203" x="2600325" y="5148263"/>
          <p14:tracePt t="109206" x="2619375" y="5148263"/>
          <p14:tracePt t="109252" x="2752725" y="5148263"/>
          <p14:tracePt t="109331" x="2838450" y="5148263"/>
          <p14:tracePt t="109333" x="2852738" y="5148263"/>
          <p14:tracePt t="109375" x="2938463" y="5148263"/>
          <p14:tracePt t="109419" x="3024188" y="5148263"/>
          <p14:tracePt t="109498" x="3105150" y="5148263"/>
          <p14:tracePt t="109545" x="3238500" y="5148263"/>
          <p14:tracePt t="109584" x="3290888" y="5148263"/>
          <p14:tracePt t="109664" x="3357563" y="5148263"/>
          <p14:tracePt t="109717" x="3433763" y="5153025"/>
          <p14:tracePt t="109867" x="3495675" y="5153025"/>
          <p14:tracePt t="110006" x="3524250" y="5153025"/>
          <p14:tracePt t="110085" x="3552825" y="5153025"/>
          <p14:tracePt t="110161" x="3586163" y="5153025"/>
          <p14:tracePt t="110240" x="3605213" y="5153025"/>
          <p14:tracePt t="110315" x="3624263" y="5153025"/>
          <p14:tracePt t="110500" x="3686175" y="5153025"/>
          <p14:tracePt t="110666" x="3690938" y="5153025"/>
          <p14:tracePt t="111066" x="3757613" y="5138738"/>
          <p14:tracePt t="111158" x="3786188" y="5138738"/>
          <p14:tracePt t="111285" x="3890963" y="5138738"/>
          <p14:tracePt t="111365" x="3924300" y="5138738"/>
          <p14:tracePt t="111539" x="3957638" y="5138738"/>
          <p14:tracePt t="111659" x="3981450" y="5138738"/>
          <p14:tracePt t="111751" x="4090988" y="5138738"/>
          <p14:tracePt t="111835" x="4248150" y="5138738"/>
          <p14:tracePt t="111877" x="4367213" y="5143500"/>
          <p14:tracePt t="111962" x="4524375" y="5153025"/>
          <p14:tracePt t="112049" x="4652963" y="5153025"/>
          <p14:tracePt t="112140" x="4757738" y="5167313"/>
          <p14:tracePt t="112222" x="4752975" y="5186363"/>
          <p14:tracePt t="112656" x="4748213" y="5181600"/>
          <p14:tracePt t="112817" x="4762500" y="5181600"/>
          <p14:tracePt t="112909" x="4953000" y="5181600"/>
          <p14:tracePt t="112911" x="4957763" y="5181600"/>
          <p14:tracePt t="112955" x="4962525" y="5181600"/>
          <p14:tracePt t="112957" x="4976813" y="5181600"/>
          <p14:tracePt t="112968" x="5014913" y="5181600"/>
          <p14:tracePt t="112971" x="5043488" y="5181600"/>
          <p14:tracePt t="113054" x="5362575" y="5181600"/>
          <p14:tracePt t="113173" x="5472113" y="5181600"/>
          <p14:tracePt t="113175" x="5486400" y="5181600"/>
          <p14:tracePt t="113218" x="5510213" y="5181600"/>
          <p14:tracePt t="113264" x="5519738" y="5181600"/>
          <p14:tracePt t="113342" x="5538788" y="5181600"/>
          <p14:tracePt t="113523" x="5543550" y="5181600"/>
          <p14:tracePt t="113883" x="5481638" y="5181600"/>
          <p14:tracePt t="113968" x="5300663" y="5191125"/>
          <p14:tracePt t="114047" x="5162550" y="5191125"/>
          <p14:tracePt t="114128" x="5048250" y="5191125"/>
          <p14:tracePt t="114171" x="5010150" y="5191125"/>
          <p14:tracePt t="114255" x="4857750" y="5210175"/>
          <p14:tracePt t="114332" x="4776788" y="5219700"/>
          <p14:tracePt t="114511" x="4972050" y="5172075"/>
          <p14:tracePt t="114592" x="5162550" y="5167313"/>
          <p14:tracePt t="114639" x="5229225" y="5167313"/>
          <p14:tracePt t="114644" x="5243513" y="5167313"/>
          <p14:tracePt t="114735" x="5424488" y="5167313"/>
          <p14:tracePt t="114828" x="5610225" y="5181600"/>
          <p14:tracePt t="114831" x="5619750" y="5181600"/>
          <p14:tracePt t="114974" x="5848350" y="5191125"/>
          <p14:tracePt t="115062" x="6034088" y="5195888"/>
          <p14:tracePt t="115065" x="6053138" y="5195888"/>
          <p14:tracePt t="115110" x="6091238" y="5195888"/>
          <p14:tracePt t="115146" x="6115050" y="5195888"/>
          <p14:tracePt t="115223" x="6148388" y="5195888"/>
          <p14:tracePt t="115299" x="6200775" y="5186363"/>
          <p14:tracePt t="115422" x="6219825" y="5176838"/>
          <p14:tracePt t="115810" x="6357938" y="5048250"/>
          <p14:tracePt t="115814" x="6372225" y="5038725"/>
          <p14:tracePt t="115904" x="6524625" y="4891088"/>
          <p14:tracePt t="115909" x="6538913" y="4876800"/>
          <p14:tracePt t="115912" x="6538913" y="4872038"/>
          <p14:tracePt t="115957" x="6543675" y="4867275"/>
          <p14:tracePt t="116063" x="6572250" y="4781550"/>
          <p14:tracePt t="116139" x="6586538" y="4733925"/>
          <p14:tracePt t="116383" x="6562725" y="4748213"/>
          <p14:tracePt t="116487" x="6457950" y="4872038"/>
          <p14:tracePt t="116491" x="6453188" y="4872038"/>
          <p14:tracePt t="116584" x="6438900" y="4919663"/>
          <p14:tracePt t="116588" x="6438900" y="4924425"/>
          <p14:tracePt t="116595" x="6438900" y="4929188"/>
          <p14:tracePt t="116642" x="6438900" y="4953000"/>
          <p14:tracePt t="116704" x="6438900" y="5005388"/>
          <p14:tracePt t="116748" x="6453188" y="5048250"/>
          <p14:tracePt t="116752" x="6462713" y="5076825"/>
          <p14:tracePt t="116799" x="6538913" y="5186363"/>
          <p14:tracePt t="116806" x="6548438" y="5191125"/>
          <p14:tracePt t="116813" x="6553200" y="5195888"/>
          <p14:tracePt t="116853" x="6572250" y="5214938"/>
          <p14:tracePt t="116859" x="6577013" y="5224463"/>
          <p14:tracePt t="116865" x="6586538" y="5229225"/>
          <p14:tracePt t="116909" x="6691313" y="5286375"/>
          <p14:tracePt t="117003" x="6829425" y="5353050"/>
          <p14:tracePt t="117094" x="7191375" y="5376863"/>
          <p14:tracePt t="117096" x="7210425" y="5372100"/>
          <p14:tracePt t="117142" x="7253288" y="5348288"/>
          <p14:tracePt t="117202" x="7310438" y="5305425"/>
          <p14:tracePt t="117301" x="7443788" y="5200650"/>
          <p14:tracePt t="117412" x="7562850" y="5081588"/>
          <p14:tracePt t="117497" x="7591425" y="4967288"/>
          <p14:tracePt t="117593" x="7591425" y="4810125"/>
          <p14:tracePt t="117687" x="7586663" y="4757738"/>
          <p14:tracePt t="117691" x="7581900" y="4757738"/>
          <p14:tracePt t="117799" x="7553325" y="4738688"/>
          <p14:tracePt t="117898" x="7400925" y="4733925"/>
          <p14:tracePt t="117998" x="7367588" y="4733925"/>
          <p14:tracePt t="118173" x="7334250" y="4738688"/>
          <p14:tracePt t="118310" x="7319963" y="4743450"/>
          <p14:tracePt t="118355" x="7310438" y="4743450"/>
          <p14:tracePt t="118469" x="7234238" y="4781550"/>
          <p14:tracePt t="118567" x="7143750" y="4833938"/>
          <p14:tracePt t="118671" x="6953250" y="4957763"/>
          <p14:tracePt t="118758" x="6934200" y="5005388"/>
          <p14:tracePt t="118844" x="6929438" y="5029200"/>
          <p14:tracePt t="118961" x="6977063" y="5053013"/>
          <p14:tracePt t="119002" x="6991350" y="5062538"/>
          <p14:tracePt t="119086" x="7029450" y="5062538"/>
          <p14:tracePt t="119172" x="7110413" y="5048250"/>
          <p14:tracePt t="119377" x="7158038" y="5048250"/>
          <p14:tracePt t="119506" x="7191375" y="5043488"/>
          <p14:tracePt t="119595" x="7239000" y="5043488"/>
          <p14:tracePt t="119644" x="7277100" y="5043488"/>
          <p14:tracePt t="119646" x="7281863" y="5043488"/>
          <p14:tracePt t="119655" x="7286625" y="5043488"/>
          <p14:tracePt t="119701" x="7291388" y="5043488"/>
          <p14:tracePt t="119848" x="7334250" y="5043488"/>
          <p14:tracePt t="119930" x="7410450" y="5038725"/>
          <p14:tracePt t="120015" x="7586663" y="5033963"/>
          <p14:tracePt t="120098" x="7605713" y="5033963"/>
          <p14:tracePt t="120658" x="7529513" y="5057775"/>
          <p14:tracePt t="120751" x="7186613" y="5153025"/>
          <p14:tracePt t="120756" x="7167563" y="5162550"/>
          <p14:tracePt t="120797" x="6996113" y="5195888"/>
          <p14:tracePt t="120801" x="6938963" y="5200650"/>
          <p14:tracePt t="120843" x="6724650" y="5262563"/>
          <p14:tracePt t="120941" x="6619875" y="5305425"/>
          <p14:tracePt t="120944" x="6605588" y="5310188"/>
          <p14:tracePt t="120951" x="6605588" y="5314950"/>
          <p14:tracePt t="121000" x="6567488" y="5324475"/>
          <p14:tracePt t="121128" x="6567488" y="5276850"/>
          <p14:tracePt t="121174" x="6572250" y="5214938"/>
          <p14:tracePt t="121254" x="6619875" y="5086350"/>
          <p14:tracePt t="121299" x="6629400" y="5024438"/>
          <p14:tracePt t="121382" x="6629400" y="4995863"/>
          <p14:tracePt t="121462" x="6276975" y="5091113"/>
          <p14:tracePt t="121545" x="5681663" y="5253038"/>
          <p14:tracePt t="121594" x="5267325" y="5319713"/>
          <p14:tracePt t="121596" x="5205413" y="5319713"/>
          <p14:tracePt t="121633" x="4919663" y="5343525"/>
          <p14:tracePt t="121690" x="4486275" y="5372100"/>
          <p14:tracePt t="121696" x="4433888" y="5376863"/>
          <p14:tracePt t="121704" x="4376738" y="5386388"/>
          <p14:tracePt t="121709" x="4310063" y="5386388"/>
          <p14:tracePt t="121788" x="3814763" y="5414963"/>
          <p14:tracePt t="121830" x="3686175" y="5414963"/>
          <p14:tracePt t="121877" x="3505200" y="5414963"/>
          <p14:tracePt t="121920" x="3248025" y="5400675"/>
          <p14:tracePt t="121959" x="3133725" y="5400675"/>
          <p14:tracePt t="122047" x="2867025" y="5391150"/>
          <p14:tracePt t="122142" x="2581275" y="5372100"/>
          <p14:tracePt t="122143" x="2552700" y="5367338"/>
          <p14:tracePt t="122252" x="2324100" y="5353050"/>
          <p14:tracePt t="122256" x="2309813" y="5353050"/>
          <p14:tracePt t="122297" x="2252663" y="5348288"/>
          <p14:tracePt t="122391" x="2000250" y="5348288"/>
          <p14:tracePt t="122473" x="1862138" y="5348288"/>
          <p14:tracePt t="122550" x="1824038" y="5348288"/>
          <p14:tracePt t="122632" x="1747838" y="5357813"/>
          <p14:tracePt t="122725" x="1609725" y="5391150"/>
          <p14:tracePt t="122802" x="1466850" y="5443538"/>
          <p14:tracePt t="122878" x="1400175" y="5472113"/>
          <p14:tracePt t="122957" x="1395413" y="5476875"/>
          <p14:tracePt t="123031" x="1381125" y="5481638"/>
          <p14:tracePt t="123143" x="1385888" y="5486400"/>
          <p14:tracePt t="123187" x="1414463" y="5510213"/>
          <p14:tracePt t="123271" x="1562100" y="5581650"/>
          <p14:tracePt t="123363" x="1724025" y="5643563"/>
          <p14:tracePt t="123366" x="1747838" y="5648325"/>
          <p14:tracePt t="123375" x="1752600" y="5653088"/>
          <p14:tracePt t="123477" x="1938338" y="5724525"/>
          <p14:tracePt t="123559" x="2205038" y="5762625"/>
          <p14:tracePt t="123563" x="2252663" y="5762625"/>
          <p14:tracePt t="123607" x="2447925" y="5762625"/>
          <p14:tracePt t="123645" x="2647950" y="5762625"/>
          <p14:tracePt t="123734" x="3228975" y="5762625"/>
          <p14:tracePt t="123738" x="3286125" y="5772150"/>
          <p14:tracePt t="123820" x="3781425" y="5772150"/>
          <p14:tracePt t="123824" x="3848100" y="5772150"/>
          <p14:tracePt t="123873" x="4148138" y="5772150"/>
          <p14:tracePt t="123960" x="4391025" y="5772150"/>
          <p14:tracePt t="124038" x="4805363" y="5772150"/>
          <p14:tracePt t="124114" x="5167313" y="5767388"/>
          <p14:tracePt t="124116" x="5224463" y="5767388"/>
          <p14:tracePt t="124159" x="5400675" y="5757863"/>
          <p14:tracePt t="124239" x="5591175" y="5724525"/>
          <p14:tracePt t="124350" x="5676900" y="5691188"/>
          <p14:tracePt t="124466" x="5700713" y="5676900"/>
          <p14:tracePt t="124643" x="5700713" y="5657850"/>
          <p14:tracePt t="124931" x="5681663" y="5657850"/>
          <p14:tracePt t="124936" x="5672138" y="5653088"/>
          <p14:tracePt t="125015" x="5448300" y="5567363"/>
          <p14:tracePt t="125018" x="5424488" y="5562600"/>
          <p14:tracePt t="125059" x="5334000" y="5548313"/>
          <p14:tracePt t="125141" x="4733925" y="5505450"/>
          <p14:tracePt t="125155" x="4629150" y="5495925"/>
          <p14:tracePt t="125207" x="4352925" y="5472113"/>
          <p14:tracePt t="125304" x="3986213" y="5462588"/>
          <p14:tracePt t="125407" x="3467100" y="5476875"/>
          <p14:tracePt t="125512" x="3209925" y="5524500"/>
          <p14:tracePt t="125516" x="3171825" y="5524500"/>
          <p14:tracePt t="125568" x="2995613" y="5543550"/>
          <p14:tracePt t="125657" x="2762250" y="5543550"/>
          <p14:tracePt t="125659" x="2752725" y="5543550"/>
          <p14:tracePt t="125662" x="2733675" y="5543550"/>
          <p14:tracePt t="125748" x="2609850" y="5581650"/>
          <p14:tracePt t="125752" x="2600325" y="5586413"/>
          <p14:tracePt t="125797" x="2519363" y="5619750"/>
          <p14:tracePt t="125906" x="2457450" y="5638800"/>
          <p14:tracePt t="125909" x="2452688" y="5638800"/>
          <p14:tracePt t="125953" x="2443163" y="5643563"/>
          <p14:tracePt t="126052" x="2405063" y="5643563"/>
          <p14:tracePt t="126150" x="2238375" y="5634038"/>
          <p14:tracePt t="126201" x="2228850" y="5634038"/>
          <p14:tracePt t="126287" x="2162175" y="5634038"/>
          <p14:tracePt t="126425" x="2019300" y="5634038"/>
          <p14:tracePt t="126663" x="1843088" y="5634038"/>
          <p14:tracePt t="126945" x="1828800" y="5634038"/>
          <p14:tracePt t="127462" x="2043113" y="5619750"/>
          <p14:tracePt t="127509" x="2219325" y="5619750"/>
          <p14:tracePt t="127563" x="2276475" y="5619750"/>
          <p14:tracePt t="127567" x="2295525" y="5619750"/>
          <p14:tracePt t="127661" x="2566988" y="5619750"/>
          <p14:tracePt t="127780" x="2819400" y="5619750"/>
          <p14:tracePt t="127894" x="3138488" y="5600700"/>
          <p14:tracePt t="127895" x="3157538" y="5600700"/>
          <p14:tracePt t="127946" x="3281363" y="5586413"/>
          <p14:tracePt t="128018" x="3324225" y="5567363"/>
          <p14:tracePt t="128067" x="3343275" y="5557838"/>
          <p14:tracePt t="128069" x="3357563" y="5543550"/>
          <p14:tracePt t="128193" x="3438525" y="5476875"/>
          <p14:tracePt t="128204" x="3443288" y="5472113"/>
          <p14:tracePt t="128254" x="3452813" y="5467350"/>
          <p14:tracePt t="128390" x="3462338" y="5405438"/>
          <p14:tracePt t="128394" x="3462338" y="5400675"/>
          <p14:tracePt t="128452" x="3462338" y="5367338"/>
          <p14:tracePt t="128545" x="3462338" y="5362575"/>
          <p14:tracePt t="128643" x="3457575" y="5348288"/>
          <p14:tracePt t="128736" x="3452813" y="5338763"/>
          <p14:tracePt t="128819" x="3429000" y="5319713"/>
          <p14:tracePt t="128896" x="3424238" y="5310188"/>
          <p14:tracePt t="128974" x="3395663" y="5300663"/>
          <p14:tracePt t="129050" x="3352800" y="5286375"/>
          <p14:tracePt t="129133" x="3305175" y="5295900"/>
          <p14:tracePt t="129145" x="3295650" y="5300663"/>
          <p14:tracePt t="129225" x="3262313" y="5329238"/>
          <p14:tracePt t="129305" x="3238500" y="5395913"/>
          <p14:tracePt t="129306" x="3233738" y="5405438"/>
          <p14:tracePt t="129394" x="3209925" y="5519738"/>
          <p14:tracePt t="129396" x="3209925" y="5529263"/>
          <p14:tracePt t="129440" x="3209925" y="5553075"/>
          <p14:tracePt t="129523" x="3209925" y="5586413"/>
          <p14:tracePt t="129569" x="3219450" y="5605463"/>
          <p14:tracePt t="129648" x="3243263" y="5653088"/>
          <p14:tracePt t="129692" x="3271838" y="5686425"/>
          <p14:tracePt t="129780" x="3300413" y="5695950"/>
          <p14:tracePt t="129827" x="3333750" y="5695950"/>
          <p14:tracePt t="129863" x="3367088" y="5691188"/>
          <p14:tracePt t="129904" x="3419475" y="5667375"/>
          <p14:tracePt t="129974" x="3490913" y="5591175"/>
          <p14:tracePt t="130050" x="3557588" y="5500688"/>
          <p14:tracePt t="130129" x="3576638" y="5438775"/>
          <p14:tracePt t="130172" x="3581400" y="5400675"/>
          <p14:tracePt t="130249" x="3581400" y="5319713"/>
          <p14:tracePt t="130253" x="3581400" y="5310188"/>
          <p14:tracePt t="130407" x="3552825" y="5305425"/>
          <p14:tracePt t="130409" x="3529013" y="5295900"/>
          <p14:tracePt t="130457" x="3490913" y="5286375"/>
          <p14:tracePt t="130537" x="3409950" y="5281613"/>
          <p14:tracePt t="130625" x="3314700" y="5281613"/>
          <p14:tracePt t="130689" x="3300413" y="5286375"/>
          <p14:tracePt t="130694" x="3295650" y="5291138"/>
          <p14:tracePt t="130798" x="3257550" y="5353050"/>
          <p14:tracePt t="130891" x="3257550" y="5381625"/>
          <p14:tracePt t="130935" x="3257550" y="5424488"/>
          <p14:tracePt t="130975" x="3271838" y="5486400"/>
          <p14:tracePt t="131060" x="3295650" y="5534025"/>
          <p14:tracePt t="131063" x="3295650" y="5538788"/>
          <p14:tracePt t="131108" x="3300413" y="5538788"/>
          <p14:tracePt t="131145" x="3305175" y="5548313"/>
          <p14:tracePt t="131220" x="3309938" y="5562600"/>
          <p14:tracePt t="131403" x="3405188" y="5562600"/>
          <p14:tracePt t="131554" x="3433763" y="5534025"/>
          <p14:tracePt t="131629" x="3452813" y="5500688"/>
          <p14:tracePt t="131631" x="3452813" y="5495925"/>
          <p14:tracePt t="131671" x="3457575" y="5472113"/>
          <p14:tracePt t="131676" x="3462338" y="5472113"/>
          <p14:tracePt t="131730" x="3467100" y="5434013"/>
          <p14:tracePt t="131827" x="3467100" y="5381625"/>
          <p14:tracePt t="132096" x="3462338" y="5386388"/>
          <p14:tracePt t="132453" x="3438525" y="5419725"/>
          <p14:tracePt t="132530" x="3438525" y="5443538"/>
          <p14:tracePt t="132643" x="3495675" y="5476875"/>
          <p14:tracePt t="132726" x="3576638" y="5519738"/>
          <p14:tracePt t="132814" x="3695700" y="5553075"/>
          <p14:tracePt t="132817" x="3709988" y="5553075"/>
          <p14:tracePt t="132855" x="3838575" y="5557838"/>
          <p14:tracePt t="132860" x="3876675" y="5557838"/>
          <p14:tracePt t="132862" x="3890963" y="5557838"/>
          <p14:tracePt t="132938" x="3967163" y="5557838"/>
          <p14:tracePt t="132974" x="4138613" y="5557838"/>
          <p14:tracePt t="133095" x="4310063" y="5572125"/>
          <p14:tracePt t="133143" x="4395788" y="5572125"/>
          <p14:tracePt t="133239" x="4448175" y="5572125"/>
          <p14:tracePt t="133316" x="4462463" y="5572125"/>
          <p14:tracePt t="133358" x="4481513" y="5572125"/>
          <p14:tracePt t="133395" x="4491038" y="5567363"/>
          <p14:tracePt t="134099" x="4533900" y="5553075"/>
          <p14:tracePt t="134144" x="4619625" y="5543550"/>
          <p14:tracePt t="134191" x="4791075" y="5543550"/>
          <p14:tracePt t="134283" x="4972050" y="5538788"/>
          <p14:tracePt t="134383" x="5438775" y="5419725"/>
          <p14:tracePt t="134436" x="5614988" y="5395913"/>
          <p14:tracePt t="134500" x="5734050" y="5381625"/>
          <p14:tracePt t="134585" x="5862638" y="5348288"/>
          <p14:tracePt t="134671" x="6253163" y="5229225"/>
          <p14:tracePt t="134758" x="6334125" y="5186363"/>
          <p14:tracePt t="134811" x="6381750" y="5176838"/>
          <p14:tracePt t="135160" x="6343650" y="5191125"/>
          <p14:tracePt t="135240" x="6067425" y="5295900"/>
          <p14:tracePt t="135327" x="5924550" y="5343525"/>
          <p14:tracePt t="135329" x="5872163" y="5353050"/>
          <p14:tracePt t="135376" x="5715000" y="5400675"/>
          <p14:tracePt t="135474" x="5395913" y="5543550"/>
          <p14:tracePt t="135585" x="5067300" y="5614988"/>
          <p14:tracePt t="135643" x="4976813" y="5624513"/>
          <p14:tracePt t="135768" x="4905375" y="5624513"/>
          <p14:tracePt t="135914" x="4729163" y="5624513"/>
          <p14:tracePt t="136037" x="4719638" y="5624513"/>
          <p14:tracePt t="136164" x="4700588" y="5634038"/>
          <p14:tracePt t="137159" x="4719638" y="5629275"/>
          <p14:tracePt t="137201" x="4738688" y="5624513"/>
          <p14:tracePt t="137280" x="4814888" y="5614988"/>
          <p14:tracePt t="137397" x="4948238" y="5605463"/>
          <p14:tracePt t="137399" x="4953000" y="5605463"/>
          <p14:tracePt t="137471" x="4953000" y="5600700"/>
          <p14:tracePt t="138064" x="4629150" y="5600700"/>
          <p14:tracePt t="138066" x="4605338" y="5600700"/>
          <p14:tracePt t="138123" x="4500563" y="5610225"/>
          <p14:tracePt t="138126" x="4467225" y="5614988"/>
          <p14:tracePt t="138187" x="4152900" y="5648325"/>
          <p14:tracePt t="138287" x="3938588" y="5653088"/>
          <p14:tracePt t="138396" x="3662363" y="5667375"/>
          <p14:tracePt t="138475" x="3657600" y="5667375"/>
          <p14:tracePt t="138555" x="3629025" y="5605463"/>
          <p14:tracePt t="138631" x="3624263" y="5581650"/>
          <p14:tracePt t="138672" x="3619500" y="5567363"/>
          <p14:tracePt t="138751" x="3614738" y="5524500"/>
          <p14:tracePt t="138830" x="3600450" y="5434013"/>
          <p14:tracePt t="138833" x="3595688" y="5434013"/>
          <p14:tracePt t="138906" x="3590925" y="5419725"/>
          <p14:tracePt t="139014" x="3562350" y="5367338"/>
          <p14:tracePt t="139019" x="3552825" y="5362575"/>
          <p14:tracePt t="139056" x="3538538" y="5348288"/>
          <p14:tracePt t="139130" x="3519488" y="5338763"/>
          <p14:tracePt t="139172" x="3514725" y="5334000"/>
          <p14:tracePt t="139216" x="3495675" y="5334000"/>
          <p14:tracePt t="139290" x="3386138" y="5334000"/>
          <p14:tracePt t="139374" x="3348038" y="5334000"/>
          <p14:tracePt t="139379" x="3343275" y="5334000"/>
          <p14:tracePt t="139422" x="3338513" y="5334000"/>
          <p14:tracePt t="139507" x="3290888" y="5362575"/>
          <p14:tracePt t="139609" x="3267075" y="5386388"/>
          <p14:tracePt t="139649" x="3257550" y="5400675"/>
          <p14:tracePt t="139727" x="3252788" y="5438775"/>
          <p14:tracePt t="139813" x="3238500" y="5529263"/>
          <p14:tracePt t="139891" x="3238500" y="5553075"/>
          <p14:tracePt t="139935" x="3248025" y="5576888"/>
          <p14:tracePt t="140005" x="3281363" y="5624513"/>
          <p14:tracePt t="140079" x="3309938" y="5657850"/>
          <p14:tracePt t="140124" x="3328988" y="5681663"/>
          <p14:tracePt t="140160" x="3338513" y="5691188"/>
          <p14:tracePt t="140239" x="3352800" y="5695950"/>
          <p14:tracePt t="140279" x="3362325" y="5695950"/>
          <p14:tracePt t="140358" x="3409950" y="5681663"/>
          <p14:tracePt t="140505" x="3414713" y="5653088"/>
          <p14:tracePt t="140611" x="3414713" y="5610225"/>
          <p14:tracePt t="140662" x="3414713" y="5600700"/>
          <p14:tracePt t="140715" x="3414713" y="5586413"/>
          <p14:tracePt t="140757" x="3424238" y="5553075"/>
          <p14:tracePt t="140759" x="3424238" y="5543550"/>
          <p14:tracePt t="140767" x="3424238" y="5538788"/>
          <p14:tracePt t="140828" x="3433763" y="5486400"/>
          <p14:tracePt t="140912" x="3443288" y="5462588"/>
          <p14:tracePt t="141030" x="3533775" y="5505450"/>
          <p14:tracePt t="141117" x="4152900" y="5557838"/>
          <p14:tracePt t="141122" x="4167188" y="5557838"/>
          <p14:tracePt t="141126" x="4181475" y="5557838"/>
          <p14:tracePt t="141165" x="4191000" y="5557838"/>
          <p14:tracePt t="141265" x="4529138" y="5543550"/>
          <p14:tracePt t="141383" x="4610100" y="5538788"/>
          <p14:tracePt t="141536" x="4619625" y="5534025"/>
          <p14:tracePt t="141538" x="4624388" y="5534025"/>
          <p14:tracePt t="141544" x="4624388" y="5529263"/>
          <p14:tracePt t="141625" x="4781550" y="5448300"/>
          <p14:tracePt t="141667" x="4800600" y="5434013"/>
          <p14:tracePt t="141796" x="4833938" y="5395913"/>
          <p14:tracePt t="141844" x="4862513" y="5353050"/>
          <p14:tracePt t="141929" x="4872038" y="5300663"/>
          <p14:tracePt t="142029" x="4872038" y="5233988"/>
          <p14:tracePt t="142167" x="4814888" y="5214938"/>
          <p14:tracePt t="142266" x="4762500" y="5200650"/>
          <p14:tracePt t="142270" x="4757738" y="5200650"/>
          <p14:tracePt t="142441" x="4700588" y="5191125"/>
          <p14:tracePt t="142582" x="4657725" y="5195888"/>
          <p14:tracePt t="142691" x="4624388" y="5229225"/>
          <p14:tracePt t="142695" x="4624388" y="5233988"/>
          <p14:tracePt t="142710" x="4614863" y="5238750"/>
          <p14:tracePt t="142723" x="4610100" y="5243513"/>
          <p14:tracePt t="142728" x="4610100" y="5248275"/>
          <p14:tracePt t="142833" x="4562475" y="5305425"/>
          <p14:tracePt t="142898" x="4533900" y="5343525"/>
          <p14:tracePt t="142956" x="4514850" y="5386388"/>
          <p14:tracePt t="143014" x="4500563" y="5438775"/>
          <p14:tracePt t="143076" x="4462463" y="5586413"/>
          <p14:tracePt t="143188" x="4457700" y="5743575"/>
          <p14:tracePt t="143192" x="4457700" y="5753100"/>
          <p14:tracePt t="143334" x="4529138" y="5834063"/>
          <p14:tracePt t="143451" x="4614863" y="5824538"/>
          <p14:tracePt t="143520" x="4648200" y="5805488"/>
          <p14:tracePt t="143641" x="4619625" y="5734050"/>
          <p14:tracePt t="143654" x="4614863" y="5724525"/>
          <p14:tracePt t="143722" x="4476750" y="5610225"/>
          <p14:tracePt t="143786" x="4405313" y="5548313"/>
          <p14:tracePt t="143848" x="4310063" y="5491163"/>
          <p14:tracePt t="143976" x="3957638" y="5353050"/>
          <p14:tracePt t="144086" x="3714750" y="5314950"/>
          <p14:tracePt t="144145" x="3538538" y="5305425"/>
          <p14:tracePt t="144256" x="3443288" y="5286375"/>
          <p14:tracePt t="144412" x="3414713" y="5276850"/>
          <p14:tracePt t="144506" x="3376613" y="5276850"/>
          <p14:tracePt t="144609" x="3319463" y="5305425"/>
          <p14:tracePt t="144660" x="3309938" y="5314950"/>
          <p14:tracePt t="144764" x="3300413" y="5353050"/>
          <p14:tracePt t="144869" x="3276600" y="5481638"/>
          <p14:tracePt t="144985" x="3252788" y="5624513"/>
          <p14:tracePt t="144988" x="3252788" y="5648325"/>
          <p14:tracePt t="145032" x="3252788" y="5686425"/>
          <p14:tracePt t="145112" x="3271838" y="5700713"/>
          <p14:tracePt t="145157" x="3281363" y="5710238"/>
          <p14:tracePt t="145202" x="3286125" y="5710238"/>
          <p14:tracePt t="145461" x="4029075" y="5676900"/>
          <p14:tracePt t="145470" x="4105275" y="5672138"/>
          <p14:tracePt t="145578" x="4438650" y="5586413"/>
          <p14:tracePt t="145696" x="4481513" y="5543550"/>
          <p14:tracePt t="145815" x="4481513" y="5538788"/>
          <p14:tracePt t="145960" x="4457700" y="5481638"/>
          <p14:tracePt t="146014" x="4381500" y="5386388"/>
          <p14:tracePt t="146109" x="4252913" y="5305425"/>
          <p14:tracePt t="146161" x="4181475" y="5286375"/>
          <p14:tracePt t="146264" x="4119563" y="5257800"/>
          <p14:tracePt t="146360" x="4105275" y="5253038"/>
          <p14:tracePt t="146363" x="4095750" y="5248275"/>
          <p14:tracePt t="146409" x="4076700" y="5243513"/>
          <p14:tracePt t="146537" x="4067175" y="5238750"/>
          <p14:tracePt t="146780" x="4052888" y="5295900"/>
          <p14:tracePt t="146782" x="4048125" y="5305425"/>
          <p14:tracePt t="146875" x="4043363" y="5391150"/>
          <p14:tracePt t="146938" x="4038600" y="5510213"/>
          <p14:tracePt t="147033" x="4038600" y="5614988"/>
          <p14:tracePt t="147141" x="4038600" y="5691188"/>
          <p14:tracePt t="147145" x="4038600" y="5715000"/>
          <p14:tracePt t="147232" x="4043363" y="5772150"/>
          <p14:tracePt t="147321" x="4048125" y="5819775"/>
          <p14:tracePt t="147373" x="4048125" y="5829300"/>
          <p14:tracePt t="147460" x="4052888" y="5843588"/>
          <p14:tracePt t="147773" x="3648075" y="5843588"/>
          <p14:tracePt t="147827" x="3243263" y="5876925"/>
          <p14:tracePt t="147873" x="2867025" y="5910263"/>
          <p14:tracePt t="147877" x="2809875" y="5919788"/>
          <p14:tracePt t="147929" x="2581275" y="5934075"/>
          <p14:tracePt t="147982" x="2433638" y="5929313"/>
          <p14:tracePt t="148030" x="2333625" y="5929313"/>
          <p14:tracePt t="148035" x="2305050" y="5929313"/>
          <p14:tracePt t="148092" x="2143125" y="5929313"/>
          <p14:tracePt t="148144" x="2033588" y="5929313"/>
          <p14:tracePt t="148251" x="1795463" y="5929313"/>
          <p14:tracePt t="148374" x="1781175" y="5929313"/>
          <p14:tracePt t="148612" x="1828800" y="5905500"/>
          <p14:tracePt t="148671" x="2019300" y="5876925"/>
          <p14:tracePt t="148675" x="2057400" y="5876925"/>
          <p14:tracePt t="148734" x="2409825" y="5843588"/>
          <p14:tracePt t="148740" x="2443163" y="5843588"/>
          <p14:tracePt t="148797" x="2595563" y="5843588"/>
          <p14:tracePt t="148843" x="2890838" y="5843588"/>
          <p14:tracePt t="148845" x="2947988" y="5843588"/>
          <p14:tracePt t="148939" x="3148013" y="5843588"/>
          <p14:tracePt t="148942" x="3186113" y="5843588"/>
          <p14:tracePt t="148989" x="3467100" y="5843588"/>
          <p14:tracePt t="149038" x="3829050" y="5829300"/>
          <p14:tracePt t="149125" x="4152900" y="5805488"/>
          <p14:tracePt t="149173" x="4276725" y="5795963"/>
          <p14:tracePt t="149175" x="4305300" y="5786438"/>
          <p14:tracePt t="149256" x="4595813" y="5753100"/>
          <p14:tracePt t="149336" x="4705350" y="5734050"/>
          <p14:tracePt t="149436" x="5019675" y="5710238"/>
          <p14:tracePt t="149439" x="5033963" y="5710238"/>
          <p14:tracePt t="149538" x="5272088" y="5710238"/>
          <p14:tracePt t="149544" x="5276850" y="5705475"/>
          <p14:tracePt t="149548" x="5281613" y="5705475"/>
          <p14:tracePt t="149586" x="5305425" y="5705475"/>
          <p14:tracePt t="149670" x="5448300" y="5691188"/>
          <p14:tracePt t="149796" x="5462588" y="5686425"/>
          <p14:tracePt t="149875" x="5462588" y="5648325"/>
          <p14:tracePt t="149922" x="5462588" y="5614988"/>
          <p14:tracePt t="149925" x="5462588" y="5610225"/>
          <p14:tracePt t="149968" x="5462588" y="5586413"/>
          <p14:tracePt t="150053" x="5438775" y="5491163"/>
          <p14:tracePt t="150141" x="5367338" y="5414963"/>
          <p14:tracePt t="150186" x="5334000" y="5391150"/>
          <p14:tracePt t="150233" x="5138738" y="5334000"/>
          <p14:tracePt t="150272" x="5053013" y="5310188"/>
          <p14:tracePt t="150352" x="4852988" y="5300663"/>
          <p14:tracePt t="150438" x="4738688" y="5295900"/>
          <p14:tracePt t="150554" x="4657725" y="5295900"/>
          <p14:tracePt t="150671" x="4610100" y="5286375"/>
          <p14:tracePt t="150674" x="4605338" y="5286375"/>
          <p14:tracePt t="150997" x="4386263" y="5272088"/>
          <p14:tracePt t="151002" x="4324350" y="5257800"/>
          <p14:tracePt t="151004" x="4300538" y="5253038"/>
          <p14:tracePt t="151087" x="4152900" y="5214938"/>
          <p14:tracePt t="151172" x="3852863" y="5167313"/>
          <p14:tracePt t="151175" x="3843338" y="5167313"/>
          <p14:tracePt t="151257" x="3676650" y="5162550"/>
          <p14:tracePt t="151258" x="3638550" y="5162550"/>
          <p14:tracePt t="151344" x="3486150" y="5162550"/>
          <p14:tracePt t="151427" x="3314700" y="5162550"/>
          <p14:tracePt t="151503" x="3295650" y="5162550"/>
          <p14:tracePt t="151578" x="3281363" y="5162550"/>
          <p14:tracePt t="152033" x="3295650" y="5143500"/>
          <p14:tracePt t="152075" x="3305175" y="5138738"/>
          <p14:tracePt t="152156" x="3309938" y="5133975"/>
          <p14:tracePt t="152232" x="3352800" y="5114925"/>
          <p14:tracePt t="152235" x="3381375" y="5095875"/>
          <p14:tracePt t="152272" x="3457575" y="5072063"/>
          <p14:tracePt t="152355" x="3524250" y="5067300"/>
          <p14:tracePt t="152359" x="3538538" y="5067300"/>
          <p14:tracePt t="152361" x="3548063" y="5067300"/>
          <p14:tracePt t="152404" x="3633788" y="5067300"/>
          <p14:tracePt t="152442" x="3681413" y="5067300"/>
          <p14:tracePt t="152593" x="3709988" y="5067300"/>
          <p14:tracePt t="152718" x="3738563" y="5067300"/>
          <p14:tracePt t="152982" x="3757613" y="5081588"/>
          <p14:tracePt t="153109" x="3819525" y="5091113"/>
          <p14:tracePt t="153110" x="3829050" y="5091113"/>
          <p14:tracePt t="153163" x="3843338" y="5091113"/>
          <p14:tracePt t="153242" x="3881438" y="5105400"/>
          <p14:tracePt t="153321" x="3919538" y="5119688"/>
          <p14:tracePt t="153399" x="3933825" y="5124450"/>
          <p14:tracePt t="153484" x="3995738" y="5138738"/>
          <p14:tracePt t="153527" x="4000500" y="5138738"/>
          <p14:tracePt t="153598" x="4038600" y="5153025"/>
          <p14:tracePt t="153641" x="4052888" y="5157788"/>
          <p14:tracePt t="153724" x="4086225" y="5167313"/>
          <p14:tracePt t="153939" x="4152900" y="5186363"/>
          <p14:tracePt t="154020" x="4167188" y="5195888"/>
          <p14:tracePt t="154249" x="4171950" y="5195888"/>
          <p14:tracePt t="155740" x="4210050" y="5157788"/>
          <p14:tracePt t="155794" x="4219575" y="5153025"/>
          <p14:tracePt t="155959" x="4300538" y="5153025"/>
          <p14:tracePt t="156062" x="4357688" y="5153025"/>
          <p14:tracePt t="156125" x="4381500" y="5153025"/>
          <p14:tracePt t="156127" x="4395788" y="5153025"/>
          <p14:tracePt t="156172" x="4419600" y="5157788"/>
          <p14:tracePt t="156263" x="4429125" y="5157788"/>
          <p14:tracePt t="156309" x="4486275" y="5172075"/>
          <p14:tracePt t="156315" x="4495800" y="5172075"/>
          <p14:tracePt t="156411" x="4929188" y="5219700"/>
          <p14:tracePt t="156515" x="5219700" y="5224463"/>
          <p14:tracePt t="156517" x="5224463" y="5224463"/>
          <p14:tracePt t="156560" x="5224463" y="5219700"/>
          <p14:tracePt t="156657" x="5267325" y="5214938"/>
          <p14:tracePt t="156716" x="5324475" y="5214938"/>
          <p14:tracePt t="156720" x="5343525" y="5214938"/>
          <p14:tracePt t="156766" x="5429250" y="5214938"/>
          <p14:tracePt t="156864" x="5491163" y="5214938"/>
          <p14:tracePt t="156951" x="5510213" y="5214938"/>
          <p14:tracePt t="157000" x="5514975" y="5257800"/>
          <p14:tracePt t="157039" x="5514975" y="5305425"/>
          <p14:tracePt t="157082" x="5514975" y="5376863"/>
          <p14:tracePt t="157170" x="5529263" y="5419725"/>
          <p14:tracePt t="157210" x="5743575" y="5419725"/>
          <p14:tracePt t="157255" x="5895975" y="5405438"/>
          <p14:tracePt t="157337" x="6181725" y="5334000"/>
          <p14:tracePt t="157423" x="6357938" y="5267325"/>
          <p14:tracePt t="157503" x="6562725" y="5210175"/>
          <p14:tracePt t="157623" x="6557963" y="5229225"/>
          <p14:tracePt t="157674" x="6300788" y="5362575"/>
          <p14:tracePt t="157772" x="6062663" y="5434013"/>
          <p14:tracePt t="157876" x="5400675" y="5334000"/>
          <p14:tracePt t="157977" x="4953000" y="5319713"/>
          <p14:tracePt t="157979" x="4943475" y="5319713"/>
          <p14:tracePt t="158045" x="4862513" y="5310188"/>
          <p14:tracePt t="158092" x="4657725" y="5310188"/>
          <p14:tracePt t="158140" x="4595813" y="5314950"/>
          <p14:tracePt t="158265" x="4567238" y="5319713"/>
          <p14:tracePt t="158359" x="4419600" y="5386388"/>
          <p14:tracePt t="158363" x="4386263" y="5395913"/>
          <p14:tracePt t="158406" x="4267200" y="5453063"/>
          <p14:tracePt t="158489" x="4248150" y="5472113"/>
          <p14:tracePt t="158571" x="4238625" y="5543550"/>
          <p14:tracePt t="158656" x="4238625" y="5619750"/>
          <p14:tracePt t="158707" x="4257675" y="5653088"/>
          <p14:tracePt t="158796" x="4324350" y="5705475"/>
          <p14:tracePt t="158875" x="4533900" y="5691188"/>
          <p14:tracePt t="158880" x="4557713" y="5681663"/>
          <p14:tracePt t="158922" x="4591050" y="5657850"/>
          <p14:tracePt t="158926" x="4591050" y="5653088"/>
          <p14:tracePt t="158962" x="4595813" y="5648325"/>
          <p14:tracePt t="159095" x="4605338" y="5634038"/>
          <p14:tracePt t="159143" x="4605338" y="5653088"/>
          <p14:tracePt t="159253" x="4595813" y="5719763"/>
          <p14:tracePt t="159364" x="4562475" y="5776913"/>
          <p14:tracePt t="159444" x="4481513" y="5886450"/>
          <p14:tracePt t="159521" x="4443413" y="5924550"/>
          <p14:tracePt t="159985" x="4452938" y="5900738"/>
          <p14:tracePt t="159986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080C26A-A784-4F20-B8C0-608E5DF054C9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80D8A0-396B-4392-964C-9FC3283FBB0E}" type="slidenum">
              <a:rPr lang="en-US" altLang="zh-CN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作业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600" b="1" smtClean="0">
                <a:latin typeface="宋体" panose="02010600030101010101" pitchFamily="2" charset="-122"/>
              </a:rPr>
              <a:t>1	</a:t>
            </a:r>
            <a:r>
              <a:rPr lang="zh-CN" altLang="en-US" sz="2600" b="1" smtClean="0">
                <a:latin typeface="宋体" panose="02010600030101010101" pitchFamily="2" charset="-122"/>
              </a:rPr>
              <a:t>编写函数</a:t>
            </a:r>
            <a:r>
              <a:rPr lang="en-US" altLang="zh-CN" sz="2600" b="1" smtClean="0">
                <a:latin typeface="宋体" panose="02010600030101010101" pitchFamily="2" charset="-122"/>
              </a:rPr>
              <a:t>quot</a:t>
            </a:r>
            <a:r>
              <a:rPr lang="zh-CN" altLang="en-US" sz="2600" b="1" smtClean="0">
                <a:latin typeface="宋体" panose="02010600030101010101" pitchFamily="2" charset="-122"/>
              </a:rPr>
              <a:t>和</a:t>
            </a:r>
            <a:r>
              <a:rPr lang="en-US" altLang="zh-CN" sz="2600" b="1" smtClean="0">
                <a:latin typeface="宋体" panose="02010600030101010101" pitchFamily="2" charset="-122"/>
              </a:rPr>
              <a:t>rem</a:t>
            </a:r>
            <a:r>
              <a:rPr lang="zh-CN" altLang="en-US" sz="2600" b="1" smtClean="0">
                <a:latin typeface="宋体" panose="02010600030101010101" pitchFamily="2" charset="-122"/>
              </a:rPr>
              <a:t>计算商和余数，如同第</a:t>
            </a:r>
            <a:r>
              <a:rPr lang="en-US" altLang="zh-CN" sz="2600" b="1" smtClean="0">
                <a:latin typeface="宋体" panose="02010600030101010101" pitchFamily="2" charset="-122"/>
              </a:rPr>
              <a:t>9</a:t>
            </a:r>
            <a:r>
              <a:rPr lang="zh-CN" altLang="en-US" sz="2600" b="1" smtClean="0">
                <a:latin typeface="宋体" panose="02010600030101010101" pitchFamily="2" charset="-122"/>
              </a:rPr>
              <a:t>节解释。函数应该具有属性</a:t>
            </a:r>
            <a:r>
              <a:rPr lang="en-US" altLang="zh-CN" sz="2600" b="1" smtClean="0">
                <a:latin typeface="宋体" panose="02010600030101010101" pitchFamily="2" charset="-122"/>
              </a:rPr>
              <a:t>quot(x,y)*y + rem(x,y) = = x</a:t>
            </a:r>
            <a:r>
              <a:rPr lang="zh-CN" altLang="en-US" sz="2600" b="1" smtClean="0">
                <a:latin typeface="宋体" panose="02010600030101010101" pitchFamily="2" charset="-122"/>
              </a:rPr>
              <a:t>；除非</a:t>
            </a:r>
            <a:r>
              <a:rPr lang="en-US" altLang="zh-CN" sz="2600" b="1" smtClean="0">
                <a:latin typeface="宋体" panose="02010600030101010101" pitchFamily="2" charset="-122"/>
              </a:rPr>
              <a:t>quot</a:t>
            </a:r>
            <a:r>
              <a:rPr lang="zh-CN" altLang="en-US" sz="2600" b="1" smtClean="0">
                <a:latin typeface="宋体" panose="02010600030101010101" pitchFamily="2" charset="-122"/>
              </a:rPr>
              <a:t>溢出，否则对于所有整数</a:t>
            </a:r>
            <a:r>
              <a:rPr lang="en-US" altLang="zh-CN" sz="2600" b="1" smtClean="0">
                <a:latin typeface="宋体" panose="02010600030101010101" pitchFamily="2" charset="-122"/>
              </a:rPr>
              <a:t>x</a:t>
            </a:r>
            <a:r>
              <a:rPr lang="zh-CN" altLang="en-US" sz="2600" b="1" smtClean="0">
                <a:latin typeface="宋体" panose="02010600030101010101" pitchFamily="2" charset="-122"/>
              </a:rPr>
              <a:t>和</a:t>
            </a:r>
            <a:r>
              <a:rPr lang="en-US" altLang="zh-CN" sz="2600" b="1" smtClean="0">
                <a:latin typeface="宋体" panose="02010600030101010101" pitchFamily="2" charset="-122"/>
              </a:rPr>
              <a:t>y</a:t>
            </a:r>
            <a:r>
              <a:rPr lang="zh-CN" altLang="en-US" sz="2600" b="1" smtClean="0">
                <a:latin typeface="宋体" panose="02010600030101010101" pitchFamily="2" charset="-122"/>
              </a:rPr>
              <a:t>都成立。这是否可能呢？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600" b="1" smtClean="0">
                <a:latin typeface="宋体" panose="02010600030101010101" pitchFamily="2" charset="-122"/>
              </a:rPr>
              <a:t>2	</a:t>
            </a:r>
            <a:r>
              <a:rPr lang="zh-CN" altLang="en-US" sz="2600" b="1" smtClean="0">
                <a:latin typeface="宋体" panose="02010600030101010101" pitchFamily="2" charset="-122"/>
              </a:rPr>
              <a:t>写一个函数</a:t>
            </a:r>
            <a:r>
              <a:rPr lang="en-US" altLang="zh-CN" sz="2600" b="1" smtClean="0">
                <a:latin typeface="宋体" panose="02010600030101010101" pitchFamily="2" charset="-122"/>
              </a:rPr>
              <a:t>int2hex</a:t>
            </a:r>
            <a:r>
              <a:rPr lang="zh-CN" altLang="en-US" sz="2600" b="1" smtClean="0">
                <a:latin typeface="宋体" panose="02010600030101010101" pitchFamily="2" charset="-122"/>
              </a:rPr>
              <a:t>，返回一个字符串包含一个给定整数十六进制表示字符串。函数原型：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600" b="1" smtClean="0">
                <a:latin typeface="宋体" panose="02010600030101010101" pitchFamily="2" charset="-122"/>
              </a:rPr>
              <a:t>	        </a:t>
            </a:r>
            <a:r>
              <a:rPr lang="en-US" altLang="zh-CN" sz="2600" b="1" smtClean="0">
                <a:latin typeface="宋体" panose="02010600030101010101" pitchFamily="2" charset="-122"/>
              </a:rPr>
              <a:t>string int2hex(int x);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600" b="1" smtClean="0">
                <a:latin typeface="宋体" panose="02010600030101010101" pitchFamily="2" charset="-122"/>
              </a:rPr>
              <a:t>3	</a:t>
            </a:r>
            <a:r>
              <a:rPr lang="zh-CN" altLang="en-US" sz="2600" b="1" smtClean="0">
                <a:latin typeface="宋体" panose="02010600030101010101" pitchFamily="2" charset="-122"/>
              </a:rPr>
              <a:t>写一个函数</a:t>
            </a:r>
            <a:r>
              <a:rPr lang="en-US" altLang="zh-CN" sz="2600" b="1" smtClean="0">
                <a:latin typeface="宋体" panose="02010600030101010101" pitchFamily="2" charset="-122"/>
              </a:rPr>
              <a:t>lsr(</a:t>
            </a:r>
            <a:r>
              <a:rPr lang="zh-CN" altLang="en-US" sz="2600" b="1" smtClean="0">
                <a:latin typeface="宋体" panose="02010600030101010101" pitchFamily="2" charset="-122"/>
              </a:rPr>
              <a:t>逻辑右移</a:t>
            </a:r>
            <a:r>
              <a:rPr lang="en-US" altLang="zh-CN" sz="2600" b="1" smtClean="0">
                <a:latin typeface="宋体" panose="02010600030101010101" pitchFamily="2" charset="-122"/>
              </a:rPr>
              <a:t>)</a:t>
            </a:r>
            <a:r>
              <a:rPr lang="zh-CN" altLang="en-US" sz="2600" b="1" smtClean="0">
                <a:latin typeface="宋体" panose="02010600030101010101" pitchFamily="2" charset="-122"/>
              </a:rPr>
              <a:t>，如同右移</a:t>
            </a:r>
            <a:r>
              <a:rPr lang="en-US" altLang="zh-CN" sz="2600" b="1" smtClean="0">
                <a:latin typeface="宋体" panose="02010600030101010101" pitchFamily="2" charset="-122"/>
              </a:rPr>
              <a:t>(&gt;&gt;)</a:t>
            </a:r>
            <a:r>
              <a:rPr lang="zh-CN" altLang="en-US" sz="2600" b="1" smtClean="0">
                <a:latin typeface="宋体" panose="02010600030101010101" pitchFamily="2" charset="-122"/>
              </a:rPr>
              <a:t>一样，只不过是用</a:t>
            </a:r>
            <a:r>
              <a:rPr lang="en-US" altLang="zh-CN" sz="2600" b="1" smtClean="0">
                <a:latin typeface="宋体" panose="02010600030101010101" pitchFamily="2" charset="-122"/>
              </a:rPr>
              <a:t>0</a:t>
            </a:r>
            <a:r>
              <a:rPr lang="zh-CN" altLang="en-US" sz="2600" b="1" smtClean="0">
                <a:latin typeface="宋体" panose="02010600030101010101" pitchFamily="2" charset="-122"/>
              </a:rPr>
              <a:t>填充高位而不是复制符号位。解释</a:t>
            </a:r>
            <a:r>
              <a:rPr lang="en-US" altLang="zh-CN" sz="2600" b="1" smtClean="0">
                <a:latin typeface="宋体" panose="02010600030101010101" pitchFamily="2" charset="-122"/>
              </a:rPr>
              <a:t>lsr(x,1)</a:t>
            </a:r>
            <a:r>
              <a:rPr lang="zh-CN" altLang="en-US" sz="2600" b="1" smtClean="0">
                <a:latin typeface="宋体" panose="02010600030101010101" pitchFamily="2" charset="-122"/>
              </a:rPr>
              <a:t>在整数用</a:t>
            </a:r>
            <a:r>
              <a:rPr lang="en-US" altLang="zh-CN" sz="2600" b="1" smtClean="0">
                <a:latin typeface="宋体" panose="02010600030101010101" pitchFamily="2" charset="-122"/>
              </a:rPr>
              <a:t>2</a:t>
            </a:r>
            <a:r>
              <a:rPr lang="zh-CN" altLang="en-US" sz="2600" b="1" smtClean="0">
                <a:latin typeface="宋体" panose="02010600030101010101" pitchFamily="2" charset="-122"/>
              </a:rPr>
              <a:t>的补码表示下的含义。 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15"/>
    </mc:Choice>
    <mc:Fallback>
      <p:transition spd="slow" advTm="30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3A42138-B7C3-42A4-87A6-A354D6709689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7B1CFF-F675-451F-8225-D415766B049A}" type="slidenum">
              <a:rPr lang="en-US" altLang="zh-CN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概述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布尔类型和整数类型几乎是所有编程语言中的两种基本类型。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整数类型</a:t>
            </a:r>
            <a:r>
              <a:rPr lang="en-US" altLang="zh-CN" sz="2800" b="1" smtClean="0"/>
              <a:t>…-2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-1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2…</a:t>
            </a:r>
            <a:r>
              <a:rPr lang="zh-CN" altLang="en-US" sz="2800" b="1" smtClean="0"/>
              <a:t>相对复杂些，因为它们有无穷多个取值。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由于存储器是有限的，所以计算机只能表示它们的一个有限子范围。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我们讨论整数如何表示，在这种表示下我们如何处理范围受限的问题，以及在这些表示上如何定义各种各样的运算。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22"/>
    </mc:Choice>
    <mc:Fallback xmlns="">
      <p:transition spd="slow" advTm="53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E007BCB-FF78-4CB5-A7EA-9D372E70638F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332326-7408-41DB-96AA-C3EFABB4C709}" type="slidenum">
              <a:rPr lang="en-US" altLang="zh-CN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自然数的二进制表示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首先只考虑自然数</a:t>
            </a:r>
            <a:r>
              <a:rPr lang="en-US" altLang="zh-CN" sz="2800" b="1" smtClean="0"/>
              <a:t>0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1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2</a:t>
            </a:r>
            <a:r>
              <a:rPr lang="zh-CN" altLang="en-US" sz="2800" b="1" smtClean="0"/>
              <a:t>，</a:t>
            </a:r>
            <a:r>
              <a:rPr lang="en-US" altLang="zh-CN" sz="2800" b="1" smtClean="0"/>
              <a:t>…</a:t>
            </a:r>
            <a:r>
              <a:rPr lang="zh-CN" altLang="en-US" sz="2800" b="1" smtClean="0"/>
              <a:t>，而且不考虑范围限制的问题。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数在表示时用到一个基数</a:t>
            </a:r>
            <a:r>
              <a:rPr lang="en-US" altLang="zh-CN" sz="2800" b="1" smtClean="0"/>
              <a:t>b</a:t>
            </a:r>
            <a:r>
              <a:rPr lang="zh-CN" altLang="en-US" sz="2800" b="1" smtClean="0"/>
              <a:t>。为了以基数</a:t>
            </a:r>
            <a:r>
              <a:rPr lang="en-US" altLang="zh-CN" sz="2800" b="1" smtClean="0"/>
              <a:t>b</a:t>
            </a:r>
            <a:r>
              <a:rPr lang="zh-CN" altLang="en-US" sz="2800" b="1" smtClean="0"/>
              <a:t>来计数，我们需要</a:t>
            </a:r>
            <a:r>
              <a:rPr lang="en-US" altLang="zh-CN" sz="2800" b="1" smtClean="0"/>
              <a:t>b</a:t>
            </a:r>
            <a:r>
              <a:rPr lang="zh-CN" altLang="en-US" sz="2800" b="1" smtClean="0"/>
              <a:t>个不同数字。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我们称以</a:t>
            </a:r>
            <a:r>
              <a:rPr lang="en-US" altLang="zh-CN" sz="2800" b="1" smtClean="0"/>
              <a:t>10</a:t>
            </a:r>
            <a:r>
              <a:rPr lang="zh-CN" altLang="en-US" sz="2800" b="1" smtClean="0"/>
              <a:t>为基的数为</a:t>
            </a:r>
            <a:r>
              <a:rPr lang="en-US" altLang="zh-CN" sz="2800" b="1" smtClean="0"/>
              <a:t>10</a:t>
            </a:r>
            <a:r>
              <a:rPr lang="zh-CN" altLang="en-US" sz="2800" b="1" smtClean="0"/>
              <a:t>进制数。如：</a:t>
            </a:r>
            <a:r>
              <a:rPr lang="en-US" altLang="zh-CN" sz="2800" b="1" smtClean="0"/>
              <a:t>9380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除非上下文明确地谈到数的进制，否则我们要用一个下标</a:t>
            </a:r>
            <a:r>
              <a:rPr lang="en-US" altLang="zh-CN" sz="2800" b="1" smtClean="0"/>
              <a:t>[b]</a:t>
            </a:r>
            <a:r>
              <a:rPr lang="zh-CN" altLang="en-US" sz="2800" b="1" smtClean="0"/>
              <a:t>来说明该数是以</a:t>
            </a:r>
            <a:r>
              <a:rPr lang="en-US" altLang="zh-CN" sz="2800" b="1" smtClean="0"/>
              <a:t>b</a:t>
            </a:r>
            <a:r>
              <a:rPr lang="zh-CN" altLang="en-US" sz="2800" b="1" smtClean="0"/>
              <a:t>为基数表示的（即以</a:t>
            </a:r>
            <a:r>
              <a:rPr lang="en-US" altLang="zh-CN" sz="2800" b="1" smtClean="0"/>
              <a:t>b</a:t>
            </a:r>
            <a:r>
              <a:rPr lang="zh-CN" altLang="en-US" sz="2800" b="1" smtClean="0"/>
              <a:t>进制表示）。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29"/>
    </mc:Choice>
    <mc:Fallback xmlns="">
      <p:transition spd="slow" advTm="54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0098CC7-A532-4781-9D93-474DF0F50F2A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FFE145-0D25-463C-AAD2-CD882F72D5FA}" type="slidenum">
              <a:rPr lang="en-US" altLang="zh-CN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自然数的二进制表示（续）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在计算机系统中，两种进制尤为重要。二进制和十六进制。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在计算机里面用两种不同电压来模拟基本数字</a:t>
            </a:r>
            <a:r>
              <a:rPr lang="en-US" altLang="zh-CN" b="1" smtClean="0"/>
              <a:t>0</a:t>
            </a:r>
            <a:r>
              <a:rPr lang="zh-CN" altLang="en-US" b="1" smtClean="0"/>
              <a:t>和</a:t>
            </a:r>
            <a:r>
              <a:rPr lang="en-US" altLang="zh-CN" b="1" smtClean="0"/>
              <a:t>1</a:t>
            </a:r>
            <a:r>
              <a:rPr lang="zh-CN" altLang="en-US" b="1" smtClean="0"/>
              <a:t>，通常“关”表示</a:t>
            </a:r>
            <a:r>
              <a:rPr lang="en-US" altLang="zh-CN" b="1" smtClean="0"/>
              <a:t>0</a:t>
            </a:r>
            <a:r>
              <a:rPr lang="zh-CN" altLang="en-US" b="1" smtClean="0"/>
              <a:t>，“开”表示</a:t>
            </a:r>
            <a:r>
              <a:rPr lang="en-US" altLang="zh-CN" b="1" smtClean="0"/>
              <a:t>1</a:t>
            </a:r>
            <a:r>
              <a:rPr lang="zh-CN" altLang="en-US" b="1" smtClean="0"/>
              <a:t>，所以二进制数很重要。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为了计算若干个二进制数字所表示的数，我们将每个数字乘以适当的</a:t>
            </a:r>
            <a:r>
              <a:rPr lang="en-US" altLang="zh-CN" b="1" smtClean="0"/>
              <a:t>2</a:t>
            </a:r>
            <a:r>
              <a:rPr lang="zh-CN" altLang="en-US" b="1" smtClean="0"/>
              <a:t>的幂，然后相加得到结果。如：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410200"/>
            <a:ext cx="579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08"/>
    </mc:Choice>
    <mc:Fallback xmlns="">
      <p:transition spd="slow" advTm="60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708" x="3148013" y="4710113"/>
          <p14:tracePt t="35915" x="2986088" y="4805363"/>
          <p14:tracePt t="36013" x="2814638" y="4810125"/>
          <p14:tracePt t="36163" x="2571750" y="4919663"/>
          <p14:tracePt t="36216" x="2533650" y="5172075"/>
          <p14:tracePt t="36283" x="2562225" y="5348288"/>
          <p14:tracePt t="36288" x="2566988" y="5357813"/>
          <p14:tracePt t="36343" x="2576513" y="5381625"/>
          <p14:tracePt t="36485" x="2624138" y="5624513"/>
          <p14:tracePt t="36596" x="2633663" y="5724525"/>
          <p14:tracePt t="36732" x="2814638" y="5881688"/>
          <p14:tracePt t="36781" x="2847975" y="5953125"/>
          <p14:tracePt t="36785" x="2857500" y="5962650"/>
          <p14:tracePt t="36876" x="2952750" y="6062663"/>
          <p14:tracePt t="36968" x="3105150" y="6176963"/>
          <p14:tracePt t="36971" x="3109913" y="6181725"/>
          <p14:tracePt t="37033" x="3228975" y="6243638"/>
          <p14:tracePt t="37036" x="3262313" y="6257925"/>
          <p14:tracePt t="37093" x="3333750" y="6267450"/>
          <p14:tracePt t="37195" x="3405188" y="6272213"/>
          <p14:tracePt t="37243" x="3414713" y="6272213"/>
          <p14:tracePt t="37347" x="3462338" y="6253163"/>
          <p14:tracePt t="37436" x="3476625" y="6243638"/>
          <p14:tracePt t="37484" x="3490913" y="6219825"/>
          <p14:tracePt t="37529" x="3509963" y="6191250"/>
          <p14:tracePt t="37625" x="3509963" y="6162675"/>
          <p14:tracePt t="37710" x="3509963" y="6110288"/>
          <p14:tracePt t="37768" x="3495675" y="6096000"/>
          <p14:tracePt t="37862" x="3476625" y="6072188"/>
          <p14:tracePt t="37908" x="3471863" y="6067425"/>
          <p14:tracePt t="37999" x="3400425" y="6043613"/>
          <p14:tracePt t="38047" x="3386138" y="6043613"/>
          <p14:tracePt t="38051" x="3376613" y="6043613"/>
          <p14:tracePt t="38100" x="3357563" y="6038850"/>
          <p14:tracePt t="38630" x="3386138" y="6038850"/>
          <p14:tracePt t="38738" x="3424238" y="6038850"/>
          <p14:tracePt t="38877" x="3438525" y="6038850"/>
          <p14:tracePt t="38986" x="3505200" y="6038850"/>
          <p14:tracePt t="38989" x="3509963" y="6038850"/>
          <p14:tracePt t="39114" x="3529013" y="6038850"/>
          <p14:tracePt t="39171" x="3543300" y="6038850"/>
          <p14:tracePt t="39218" x="3548063" y="6038850"/>
          <p14:tracePt t="39288" x="3581400" y="6038850"/>
          <p14:tracePt t="39394" x="3648075" y="6038850"/>
          <p14:tracePt t="39487" x="3671888" y="6038850"/>
          <p14:tracePt t="39577" x="3690938" y="6038850"/>
          <p14:tracePt t="39673" x="3709988" y="6038850"/>
          <p14:tracePt t="39677" x="3714750" y="6038850"/>
          <p14:tracePt t="39724" x="3724275" y="6038850"/>
          <p14:tracePt t="39738" x="3729038" y="6038850"/>
          <p14:tracePt t="39835" x="3733800" y="6038850"/>
          <p14:tracePt t="40578" x="3829050" y="6038850"/>
          <p14:tracePt t="40584" x="3833813" y="6038850"/>
          <p14:tracePt t="40711" x="3862388" y="6038850"/>
          <p14:tracePt t="40713" x="3867150" y="6038850"/>
          <p14:tracePt t="40761" x="3881438" y="6038850"/>
          <p14:tracePt t="40806" x="3895725" y="6038850"/>
          <p14:tracePt t="40874" x="3948113" y="6038850"/>
          <p14:tracePt t="40958" x="3957638" y="6038850"/>
          <p14:tracePt t="41054" x="3986213" y="6038850"/>
          <p14:tracePt t="41176" x="4014788" y="6038850"/>
          <p14:tracePt t="41267" x="4024313" y="6038850"/>
          <p14:tracePt t="41313" x="4029075" y="6034088"/>
          <p14:tracePt t="41414" x="4043363" y="6019800"/>
          <p14:tracePt t="41445" x="4057650" y="6015038"/>
          <p14:tracePt t="41520" x="4071938" y="6000750"/>
          <p14:tracePt t="41521" x="4076700" y="5995988"/>
          <p14:tracePt t="41556" x="4081463" y="5986463"/>
          <p14:tracePt t="41595" x="4100513" y="5967413"/>
          <p14:tracePt t="41599" x="4110038" y="5957888"/>
          <p14:tracePt t="41634" x="4124325" y="5943600"/>
          <p14:tracePt t="41719" x="4133850" y="5924550"/>
          <p14:tracePt t="41757" x="4138613" y="5915025"/>
          <p14:tracePt t="41828" x="4143375" y="5891213"/>
          <p14:tracePt t="41832" x="4148138" y="5886450"/>
          <p14:tracePt t="41862" x="4148138" y="5881688"/>
          <p14:tracePt t="41931" x="4148138" y="5853113"/>
          <p14:tracePt t="41960" x="4138613" y="5838825"/>
          <p14:tracePt t="42033" x="4076700" y="5786438"/>
          <p14:tracePt t="42099" x="4000500" y="5753100"/>
          <p14:tracePt t="42163" x="3948113" y="5738813"/>
          <p14:tracePt t="42197" x="3919538" y="5734050"/>
          <p14:tracePt t="42241" x="3905250" y="5734050"/>
          <p14:tracePt t="42314" x="3852863" y="5748338"/>
          <p14:tracePt t="42359" x="3843338" y="5748338"/>
          <p14:tracePt t="42430" x="3824288" y="5776913"/>
          <p14:tracePt t="42494" x="3814763" y="5805488"/>
          <p14:tracePt t="42556" x="3805238" y="5843588"/>
          <p14:tracePt t="42593" x="3805238" y="5857875"/>
          <p14:tracePt t="42660" x="3810000" y="5900738"/>
          <p14:tracePt t="42725" x="3829050" y="5938838"/>
          <p14:tracePt t="42765" x="3848100" y="5967413"/>
          <p14:tracePt t="42802" x="3862388" y="5976938"/>
          <p14:tracePt t="42804" x="3862388" y="5981700"/>
          <p14:tracePt t="42833" x="3871913" y="5986463"/>
          <p14:tracePt t="42905" x="3948113" y="6024563"/>
          <p14:tracePt t="42976" x="4019550" y="6048375"/>
          <p14:tracePt t="43016" x="4086225" y="6048375"/>
          <p14:tracePt t="43050" x="4100513" y="6048375"/>
          <p14:tracePt t="43051" x="4110038" y="6048375"/>
          <p14:tracePt t="43150" x="4157663" y="6043613"/>
          <p14:tracePt t="43186" x="4176713" y="6034088"/>
          <p14:tracePt t="43253" x="4191000" y="6010275"/>
          <p14:tracePt t="43294" x="4191000" y="6000750"/>
          <p14:tracePt t="43363" x="4195763" y="5948363"/>
          <p14:tracePt t="43435" x="4195763" y="5905500"/>
          <p14:tracePt t="43508" x="4195763" y="5862638"/>
          <p14:tracePt t="43577" x="4157663" y="5834063"/>
          <p14:tracePt t="43651" x="4071938" y="5800725"/>
          <p14:tracePt t="43652" x="4057650" y="5795963"/>
          <p14:tracePt t="43725" x="4005263" y="5781675"/>
          <p14:tracePt t="43768" x="3990975" y="5776913"/>
          <p14:tracePt t="43809" x="3981450" y="5776913"/>
          <p14:tracePt t="43874" x="3962400" y="5776913"/>
          <p14:tracePt t="43944" x="3952875" y="5776913"/>
          <p14:tracePt t="44008" x="3933825" y="5776913"/>
          <p14:tracePt t="44076" x="3914775" y="5781675"/>
          <p14:tracePt t="44141" x="3890963" y="5800725"/>
          <p14:tracePt t="44201" x="3881438" y="5810250"/>
          <p14:tracePt t="44239" x="3876675" y="5819775"/>
          <p14:tracePt t="44278" x="3867150" y="5829300"/>
          <p14:tracePt t="44343" x="3857625" y="5838825"/>
          <p14:tracePt t="44409" x="3852863" y="5853113"/>
          <p14:tracePt t="44471" x="3852863" y="5862638"/>
          <p14:tracePt t="44573" x="3852863" y="5881688"/>
          <p14:tracePt t="44641" x="3862388" y="5919788"/>
          <p14:tracePt t="44707" x="3881438" y="5948363"/>
          <p14:tracePt t="44737" x="3890963" y="5957888"/>
          <p14:tracePt t="44780" x="3905250" y="5972175"/>
          <p14:tracePt t="44844" x="3943350" y="6000750"/>
          <p14:tracePt t="44913" x="3976688" y="6010275"/>
          <p14:tracePt t="44983" x="4014788" y="6010275"/>
          <p14:tracePt t="44986" x="4033838" y="6010275"/>
          <p14:tracePt t="45020" x="4062413" y="6010275"/>
          <p14:tracePt t="45055" x="4157663" y="5986463"/>
          <p14:tracePt t="45124" x="4181475" y="5948363"/>
          <p14:tracePt t="45195" x="4186238" y="5905500"/>
          <p14:tracePt t="45196" x="4186238" y="5900738"/>
          <p14:tracePt t="45238" x="4186238" y="5891213"/>
          <p14:tracePt t="45302" x="4176713" y="5867400"/>
          <p14:tracePt t="45373" x="4152900" y="5857875"/>
          <p14:tracePt t="45444" x="4095750" y="5829300"/>
          <p14:tracePt t="45504" x="4062413" y="5815013"/>
          <p14:tracePt t="45545" x="4052888" y="5810250"/>
          <p14:tracePt t="45601" x="4038600" y="5805488"/>
          <p14:tracePt t="45640" x="4029075" y="5805488"/>
          <p14:tracePt t="45703" x="4010025" y="5805488"/>
          <p14:tracePt t="45738" x="4000500" y="5805488"/>
          <p14:tracePt t="45803" x="3976688" y="5829300"/>
          <p14:tracePt t="45864" x="3962400" y="5843588"/>
          <p14:tracePt t="45904" x="3952875" y="5862638"/>
          <p14:tracePt t="45962" x="3943350" y="5872163"/>
          <p14:tracePt t="46241" x="3986213" y="5872163"/>
          <p14:tracePt t="46278" x="4033838" y="5872163"/>
          <p14:tracePt t="46365" x="4200525" y="5891213"/>
          <p14:tracePt t="46482" x="4252913" y="5891213"/>
          <p14:tracePt t="46572" x="4310063" y="5891213"/>
          <p14:tracePt t="46663" x="4329113" y="5891213"/>
          <p14:tracePt t="46732" x="4343400" y="5891213"/>
          <p14:tracePt t="46923" x="4367213" y="5891213"/>
          <p14:tracePt t="46993" x="4476750" y="5895975"/>
          <p14:tracePt t="47027" x="4500563" y="5900738"/>
          <p14:tracePt t="47102" x="4557713" y="5905500"/>
          <p14:tracePt t="47176" x="4605338" y="5910263"/>
          <p14:tracePt t="47242" x="4648200" y="5910263"/>
          <p14:tracePt t="47244" x="4652963" y="5915025"/>
          <p14:tracePt t="47282" x="4676775" y="5915025"/>
          <p14:tracePt t="47345" x="4714875" y="5915025"/>
          <p14:tracePt t="47415" x="4743450" y="5915025"/>
          <p14:tracePt t="47416" x="4752975" y="5915025"/>
          <p14:tracePt t="47484" x="4791075" y="5915025"/>
          <p14:tracePt t="47546" x="4872038" y="5915025"/>
          <p14:tracePt t="47611" x="4905375" y="5915025"/>
          <p14:tracePt t="47675" x="4948238" y="5919788"/>
          <p14:tracePt t="47739" x="5000625" y="5919788"/>
          <p14:tracePt t="47804" x="5033963" y="5919788"/>
          <p14:tracePt t="47842" x="5048250" y="5919788"/>
          <p14:tracePt t="47907" x="5129213" y="5915025"/>
          <p14:tracePt t="47961" x="5143500" y="5915025"/>
          <p14:tracePt t="48017" x="5157788" y="5915025"/>
          <p14:tracePt t="48044" x="5162550" y="5915025"/>
          <p14:tracePt t="48100" x="5181600" y="5915025"/>
          <p14:tracePt t="48156" x="5191125" y="5915025"/>
          <p14:tracePt t="48217" x="5210175" y="5915025"/>
          <p14:tracePt t="48220" x="5214938" y="5915025"/>
          <p14:tracePt t="48253" x="5238750" y="5915025"/>
          <p14:tracePt t="48262" x="5243513" y="5915025"/>
          <p14:tracePt t="48319" x="5276850" y="5915025"/>
          <p14:tracePt t="48379" x="5291138" y="5915025"/>
          <p14:tracePt t="48431" x="5310188" y="5915025"/>
          <p14:tracePt t="48513" x="5343525" y="5915025"/>
          <p14:tracePt t="48569" x="5367338" y="5915025"/>
          <p14:tracePt t="48620" x="5410200" y="5915025"/>
          <p14:tracePt t="48674" x="5495925" y="5915025"/>
          <p14:tracePt t="48734" x="5591175" y="5915025"/>
          <p14:tracePt t="48765" x="5610225" y="5915025"/>
          <p14:tracePt t="48816" x="5614988" y="5915025"/>
          <p14:tracePt t="48892" x="5629275" y="5915025"/>
          <p14:tracePt t="48955" x="5634038" y="5915025"/>
          <p14:tracePt t="49162" x="5538788" y="5943600"/>
          <p14:tracePt t="49163" x="5529263" y="5948363"/>
          <p14:tracePt t="49201" x="5462588" y="5948363"/>
          <p14:tracePt t="49242" x="5405438" y="5948363"/>
          <p14:tracePt t="49280" x="5362575" y="5948363"/>
          <p14:tracePt t="49359" x="5157788" y="5948363"/>
          <p14:tracePt t="49429" x="5019675" y="5943600"/>
          <p14:tracePt t="49487" x="4953000" y="5943600"/>
          <p14:tracePt t="49551" x="4872038" y="5943600"/>
          <p14:tracePt t="49593" x="4833938" y="5943600"/>
          <p14:tracePt t="49624" x="4829175" y="5943600"/>
          <p14:tracePt t="49688" x="4781550" y="5943600"/>
          <p14:tracePt t="49751" x="4719638" y="5943600"/>
          <p14:tracePt t="49794" x="4676775" y="5943600"/>
          <p14:tracePt t="49830" x="4643438" y="5943600"/>
          <p14:tracePt t="49905" x="4610100" y="5943600"/>
          <p14:tracePt t="49907" x="4600575" y="5943600"/>
          <p14:tracePt t="49931" x="4572000" y="5943600"/>
          <p14:tracePt t="49994" x="4462463" y="5943600"/>
          <p14:tracePt t="49997" x="4457700" y="5943600"/>
          <p14:tracePt t="50056" x="4371975" y="5943600"/>
          <p14:tracePt t="50092" x="4319588" y="5943600"/>
          <p14:tracePt t="50122" x="4281488" y="5943600"/>
          <p14:tracePt t="50172" x="4248150" y="5943600"/>
          <p14:tracePt t="50223" x="4162425" y="5943600"/>
          <p14:tracePt t="50256" x="4124325" y="5943600"/>
          <p14:tracePt t="50315" x="4052888" y="5943600"/>
          <p14:tracePt t="50377" x="3990975" y="5943600"/>
          <p14:tracePt t="50434" x="3957638" y="5943600"/>
          <p14:tracePt t="50502" x="3848100" y="5938838"/>
          <p14:tracePt t="50565" x="3748088" y="5929313"/>
          <p14:tracePt t="50566" x="3738563" y="5929313"/>
          <p14:tracePt t="50628" x="3605213" y="5929313"/>
          <p14:tracePt t="50686" x="3590925" y="5929313"/>
          <p14:tracePt t="50751" x="3529013" y="5929313"/>
          <p14:tracePt t="50817" x="3467100" y="5929313"/>
          <p14:tracePt t="50876" x="3357563" y="5929313"/>
          <p14:tracePt t="50941" x="3319463" y="5929313"/>
          <p14:tracePt t="50999" x="3286125" y="5929313"/>
          <p14:tracePt t="51048" x="3248025" y="5929313"/>
          <p14:tracePt t="51101" x="3233738" y="5929313"/>
          <p14:tracePt t="51157" x="3205163" y="5929313"/>
          <p14:tracePt t="51200" x="3171825" y="5924550"/>
          <p14:tracePt t="51231" x="3162300" y="5919788"/>
          <p14:tracePt t="51285" x="3095625" y="5905500"/>
          <p14:tracePt t="51334" x="3057525" y="5886450"/>
          <p14:tracePt t="51383" x="3043238" y="5876925"/>
          <p14:tracePt t="51383" x="3033713" y="5872163"/>
          <p14:tracePt t="51438" x="3019425" y="5867400"/>
          <p14:tracePt t="51465" x="3009900" y="5862638"/>
          <p14:tracePt t="51513" x="2967038" y="5838825"/>
          <p14:tracePt t="51561" x="2957513" y="5834063"/>
          <p14:tracePt t="51591" x="2952750" y="5829300"/>
          <p14:tracePt t="51647" x="2938463" y="5815013"/>
          <p14:tracePt t="51701" x="2933700" y="5805488"/>
          <p14:tracePt t="51732" x="2928938" y="5795963"/>
          <p14:tracePt t="51780" x="2928938" y="5767388"/>
          <p14:tracePt t="51827" x="2928938" y="5738813"/>
          <p14:tracePt t="51856" x="2928938" y="5734050"/>
          <p14:tracePt t="51906" x="2943225" y="5715000"/>
          <p14:tracePt t="51949" x="2952750" y="5715000"/>
          <p14:tracePt t="51998" x="3005138" y="5710238"/>
          <p14:tracePt t="52044" x="3157538" y="5729288"/>
          <p14:tracePt t="52093" x="3400425" y="5776913"/>
          <p14:tracePt t="52140" x="3629025" y="5810250"/>
          <p14:tracePt t="52142" x="3686175" y="5819775"/>
          <p14:tracePt t="52185" x="3952875" y="5853113"/>
          <p14:tracePt t="52234" x="4200525" y="5872163"/>
          <p14:tracePt t="52258" x="4257675" y="5876925"/>
          <p14:tracePt t="52306" x="4586288" y="5919788"/>
          <p14:tracePt t="52360" x="4629150" y="5919788"/>
          <p14:tracePt t="52428" x="4676775" y="5900738"/>
          <p14:tracePt t="52477" x="4695825" y="5886450"/>
          <p14:tracePt t="52544" x="4700588" y="5881688"/>
          <p14:tracePt t="52687" x="4719638" y="5848350"/>
          <p14:tracePt t="52689" x="4719638" y="5843588"/>
          <p14:tracePt t="52718" x="4724400" y="5843588"/>
          <p14:tracePt t="52750" x="4729163" y="5838825"/>
          <p14:tracePt t="52842" x="4733925" y="5829300"/>
          <p14:tracePt t="52871" x="4738688" y="5824538"/>
          <p14:tracePt t="52923" x="4762500" y="5800725"/>
          <p14:tracePt t="52974" x="4791075" y="5776913"/>
          <p14:tracePt t="53023" x="4805363" y="5772150"/>
          <p14:tracePt t="53068" x="4829175" y="5772150"/>
          <p14:tracePt t="53112" x="4867275" y="5772150"/>
          <p14:tracePt t="53138" x="4876800" y="5772150"/>
          <p14:tracePt t="53176" x="4953000" y="5776913"/>
          <p14:tracePt t="53223" x="4981575" y="5791200"/>
          <p14:tracePt t="53310" x="5005388" y="5829300"/>
          <p14:tracePt t="53312" x="5010150" y="5834063"/>
          <p14:tracePt t="53357" x="5014913" y="5857875"/>
          <p14:tracePt t="53402" x="5019675" y="5872163"/>
          <p14:tracePt t="53443" x="5024438" y="5886450"/>
          <p14:tracePt t="53486" x="5029200" y="5900738"/>
          <p14:tracePt t="53813" x="5033963" y="5900738"/>
          <p14:tracePt t="53910" x="5038725" y="5900738"/>
          <p14:tracePt t="53971" x="5038725" y="5895975"/>
          <p14:tracePt t="53996" x="5038725" y="5886450"/>
          <p14:tracePt t="54055" x="5038725" y="5881688"/>
          <p14:tracePt t="54119" x="5038725" y="5876925"/>
          <p14:tracePt t="54159" x="5043488" y="5867400"/>
          <p14:tracePt t="54204" x="5048250" y="5857875"/>
          <p14:tracePt t="54251" x="5053013" y="5843588"/>
          <p14:tracePt t="54279" x="5057775" y="5838825"/>
          <p14:tracePt t="54298" x="5057775" y="5834063"/>
          <p14:tracePt t="54343" x="5062538" y="5819775"/>
          <p14:tracePt t="54390" x="5067300" y="5815013"/>
          <p14:tracePt t="54561" x="5072063" y="5810250"/>
          <p14:tracePt t="54606" x="5081588" y="5810250"/>
          <p14:tracePt t="54639" x="5086350" y="5810250"/>
          <p14:tracePt t="54696" x="5095875" y="5810250"/>
          <p14:tracePt t="54737" x="5100638" y="5810250"/>
          <p14:tracePt t="54783" x="5105400" y="5810250"/>
          <p14:tracePt t="54903" x="5114925" y="5824538"/>
          <p14:tracePt t="54951" x="5119688" y="5843588"/>
          <p14:tracePt t="54994" x="5119688" y="5862638"/>
          <p14:tracePt t="55038" x="5119688" y="5872163"/>
          <p14:tracePt t="55073" x="5119688" y="5886450"/>
          <p14:tracePt t="55122" x="5119688" y="5905500"/>
          <p14:tracePt t="55205" x="5119688" y="5910263"/>
          <p14:tracePt t="55383" x="5148263" y="5910263"/>
          <p14:tracePt t="55423" x="5172075" y="5900738"/>
          <p14:tracePt t="55466" x="5181600" y="5895975"/>
          <p14:tracePt t="55674" x="5195888" y="5895975"/>
          <p14:tracePt t="55725" x="5229225" y="5895975"/>
          <p14:tracePt t="55749" x="5286375" y="5905500"/>
          <p14:tracePt t="55773" x="5291138" y="5905500"/>
          <p14:tracePt t="55820" x="5314950" y="5910263"/>
          <p14:tracePt t="55875" x="5348288" y="5910263"/>
          <p14:tracePt t="55877" x="5353050" y="5910263"/>
          <p14:tracePt t="55904" x="5367338" y="5910263"/>
          <p14:tracePt t="55970" x="5529263" y="5929313"/>
          <p14:tracePt t="56054" x="5715000" y="5957888"/>
          <p14:tracePt t="56087" x="5905500" y="5976938"/>
          <p14:tracePt t="56153" x="6148388" y="5981700"/>
          <p14:tracePt t="56155" x="6167438" y="5981700"/>
          <p14:tracePt t="56235" x="6400800" y="5981700"/>
          <p14:tracePt t="56236" x="6429375" y="5981700"/>
          <p14:tracePt t="56314" x="6610350" y="5981700"/>
          <p14:tracePt t="56387" x="6772275" y="5981700"/>
          <p14:tracePt t="56450" x="6815138" y="5981700"/>
          <p14:tracePt t="56501" x="6929438" y="5981700"/>
          <p14:tracePt t="56607" x="6967538" y="5981700"/>
          <p14:tracePt t="56662" x="6977063" y="5981700"/>
          <p14:tracePt t="56700" x="6991350" y="5981700"/>
          <p14:tracePt t="56731" x="7010400" y="5981700"/>
          <p14:tracePt t="56919" x="7038975" y="5981700"/>
          <p14:tracePt t="56984" x="7058025" y="5981700"/>
          <p14:tracePt t="57008" x="7072313" y="5981700"/>
          <p14:tracePt t="57069" x="7119938" y="5981700"/>
          <p14:tracePt t="57141" x="7124700" y="5981700"/>
          <p14:tracePt t="57169" x="7134225" y="5981700"/>
          <p14:tracePt t="57513" x="7134225" y="5957888"/>
          <p14:tracePt t="57531" x="7134225" y="5948363"/>
          <p14:tracePt t="57577" x="7138988" y="5938838"/>
          <p14:tracePt t="57624" x="7138988" y="5934075"/>
          <p14:tracePt t="58319" x="7124700" y="5934075"/>
          <p14:tracePt t="58367" x="7105650" y="5934075"/>
          <p14:tracePt t="58420" x="7077075" y="5934075"/>
          <p14:tracePt t="58466" x="7038975" y="5934075"/>
          <p14:tracePt t="58497" x="7015163" y="5934075"/>
          <p14:tracePt t="58527" x="7000875" y="5934075"/>
          <p14:tracePt t="58580" x="6967538" y="5934075"/>
          <p14:tracePt t="58628" x="6905625" y="5934075"/>
          <p14:tracePt t="58678" x="6862763" y="5934075"/>
          <p14:tracePt t="58733" x="6834188" y="5934075"/>
          <p14:tracePt t="5889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2105B85-BC42-48A3-9CE0-DE79C31786A6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55C6E7-14B3-4660-B606-35BC28404139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2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自然数的二进制表示（续）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我们也可以用嵌套的方法计算一个二进制数的值，利用</a:t>
            </a:r>
            <a:r>
              <a:rPr lang="zh-CN" altLang="en-US" b="1" smtClean="0">
                <a:solidFill>
                  <a:srgbClr val="FF0000"/>
                </a:solidFill>
              </a:rPr>
              <a:t>霍纳法则</a:t>
            </a:r>
            <a:r>
              <a:rPr lang="zh-CN" altLang="en-US" b="1" smtClean="0"/>
              <a:t>对多项式求值。</a:t>
            </a:r>
          </a:p>
          <a:p>
            <a:pPr eaLnBrk="1" hangingPunct="1">
              <a:spcAft>
                <a:spcPct val="20000"/>
              </a:spcAft>
            </a:pPr>
            <a:endParaRPr lang="zh-CN" altLang="en-US" b="1" smtClean="0"/>
          </a:p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一般情况下，对</a:t>
            </a:r>
            <a:r>
              <a:rPr lang="en-US" altLang="zh-CN" b="1" smtClean="0"/>
              <a:t>n</a:t>
            </a:r>
            <a:r>
              <a:rPr lang="zh-CN" altLang="en-US" b="1" smtClean="0"/>
              <a:t>位二进制数的计算：</a:t>
            </a:r>
          </a:p>
          <a:p>
            <a:pPr eaLnBrk="1" hangingPunct="1">
              <a:spcAft>
                <a:spcPct val="20000"/>
              </a:spcAft>
            </a:pPr>
            <a:endParaRPr lang="zh-CN" altLang="en-US" b="1" smtClean="0"/>
          </a:p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举例：</a:t>
            </a:r>
          </a:p>
        </p:txBody>
      </p:sp>
      <p:pic>
        <p:nvPicPr>
          <p:cNvPr id="6656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3200"/>
            <a:ext cx="701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86200"/>
            <a:ext cx="739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44"/>
    </mc:Choice>
    <mc:Fallback xmlns="">
      <p:transition spd="slow" advTm="62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66" x="2476500" y="3562350"/>
          <p14:tracePt t="13601" x="2386013" y="3567113"/>
          <p14:tracePt t="13694" x="2176463" y="3586163"/>
          <p14:tracePt t="13735" x="2105025" y="3557588"/>
          <p14:tracePt t="13799" x="1743075" y="3395663"/>
          <p14:tracePt t="13863" x="1547813" y="3252788"/>
          <p14:tracePt t="13918" x="1481138" y="3214688"/>
          <p14:tracePt t="13951" x="1433513" y="3195638"/>
          <p14:tracePt t="14010" x="1347788" y="3167063"/>
          <p14:tracePt t="14068" x="1252538" y="3148013"/>
          <p14:tracePt t="14102" x="1219200" y="3128963"/>
          <p14:tracePt t="14166" x="1062038" y="3067050"/>
          <p14:tracePt t="14234" x="1000125" y="3028950"/>
          <p14:tracePt t="14264" x="976313" y="3005138"/>
          <p14:tracePt t="14294" x="966788" y="2986088"/>
          <p14:tracePt t="14379" x="947738" y="2962275"/>
          <p14:tracePt t="14453" x="933450" y="2943225"/>
          <p14:tracePt t="14515" x="923925" y="2914650"/>
          <p14:tracePt t="14547" x="923925" y="2895600"/>
          <p14:tracePt t="14579" x="928688" y="2871788"/>
          <p14:tracePt t="14604" x="942975" y="2862263"/>
          <p14:tracePt t="14609" x="947738" y="2857500"/>
          <p14:tracePt t="14675" x="1028700" y="2809875"/>
          <p14:tracePt t="14740" x="1104900" y="2767013"/>
          <p14:tracePt t="14794" x="1252538" y="2724150"/>
          <p14:tracePt t="14858" x="1371600" y="2700338"/>
          <p14:tracePt t="14909" x="1495425" y="2690813"/>
          <p14:tracePt t="14960" x="1557338" y="2676525"/>
          <p14:tracePt t="14961" x="1614488" y="2676525"/>
          <p14:tracePt t="14992" x="1790700" y="2690813"/>
          <p14:tracePt t="15046" x="1833563" y="2690813"/>
          <p14:tracePt t="15077" x="1852613" y="2700338"/>
          <p14:tracePt t="15140" x="1966913" y="2757488"/>
          <p14:tracePt t="15203" x="2000250" y="2781300"/>
          <p14:tracePt t="15268" x="2076450" y="2847975"/>
          <p14:tracePt t="15270" x="2076450" y="2852738"/>
          <p14:tracePt t="15312" x="2081213" y="2867025"/>
          <p14:tracePt t="15314" x="2081213" y="2871788"/>
          <p14:tracePt t="15342" x="2081213" y="2881313"/>
          <p14:tracePt t="15407" x="2081213" y="2919413"/>
          <p14:tracePt t="15475" x="2081213" y="2952750"/>
          <p14:tracePt t="15539" x="2038350" y="3000375"/>
          <p14:tracePt t="15577" x="1981200" y="3033713"/>
          <p14:tracePt t="15640" x="1909763" y="3052763"/>
          <p14:tracePt t="15697" x="1804988" y="3071813"/>
          <p14:tracePt t="15734" x="1747838" y="3071813"/>
          <p14:tracePt t="15765" x="1619250" y="3086100"/>
          <p14:tracePt t="15836" x="1300163" y="3086100"/>
          <p14:tracePt t="15892" x="1181100" y="3081338"/>
          <p14:tracePt t="15947" x="1128713" y="3081338"/>
          <p14:tracePt t="15998" x="1066800" y="3076575"/>
          <p14:tracePt t="16031" x="1033463" y="3076575"/>
          <p14:tracePt t="16061" x="1014413" y="3076575"/>
          <p14:tracePt t="16086" x="990600" y="3071813"/>
          <p14:tracePt t="16150" x="947738" y="3057525"/>
          <p14:tracePt t="16205" x="938213" y="3052763"/>
          <p14:tracePt t="16294" x="938213" y="2990850"/>
          <p14:tracePt t="16345" x="976313" y="2909888"/>
          <p14:tracePt t="16405" x="1057275" y="2809875"/>
          <p14:tracePt t="16467" x="1157288" y="2743200"/>
          <p14:tracePt t="16517" x="1214438" y="2719388"/>
          <p14:tracePt t="16551" x="1233488" y="2709863"/>
          <p14:tracePt t="16552" x="1266825" y="2705100"/>
          <p14:tracePt t="16579" x="1285875" y="2695575"/>
          <p14:tracePt t="16608" x="1338263" y="2690813"/>
          <p14:tracePt t="16668" x="1443038" y="2690813"/>
          <p14:tracePt t="16702" x="1533525" y="2690813"/>
          <p14:tracePt t="16768" x="1647825" y="2690813"/>
          <p14:tracePt t="16831" x="1833563" y="2700338"/>
          <p14:tracePt t="16901" x="1890713" y="2705100"/>
          <p14:tracePt t="16972" x="1957388" y="2709863"/>
          <p14:tracePt t="17037" x="1995488" y="2714625"/>
          <p14:tracePt t="17040" x="2005013" y="2714625"/>
          <p14:tracePt t="17073" x="2062163" y="2733675"/>
          <p14:tracePt t="17107" x="2109788" y="2752725"/>
          <p14:tracePt t="17178" x="2133600" y="2767013"/>
          <p14:tracePt t="17245" x="2176463" y="2800350"/>
          <p14:tracePt t="17300" x="2205038" y="2824163"/>
          <p14:tracePt t="17302" x="2205038" y="2828925"/>
          <p14:tracePt t="17411" x="2214563" y="2847975"/>
          <p14:tracePt t="17461" x="2214563" y="2852738"/>
          <p14:tracePt t="17551" x="2224088" y="2862263"/>
          <p14:tracePt t="17606" x="2233613" y="2881313"/>
          <p14:tracePt t="17661" x="2252663" y="2895600"/>
          <p14:tracePt t="17688" x="2262188" y="2905125"/>
          <p14:tracePt t="17751" x="2309813" y="2962275"/>
          <p14:tracePt t="17797" x="2347913" y="2990850"/>
          <p14:tracePt t="17827" x="2366963" y="3014663"/>
          <p14:tracePt t="17858" x="2409825" y="3057525"/>
          <p14:tracePt t="17908" x="2452688" y="3090863"/>
          <p14:tracePt t="17937" x="2471738" y="3105150"/>
          <p14:tracePt t="17988" x="2533650" y="3138488"/>
          <p14:tracePt t="18052" x="2700338" y="3186113"/>
          <p14:tracePt t="18135" x="2719388" y="3186113"/>
          <p14:tracePt t="18194" x="2728913" y="3186113"/>
          <p14:tracePt t="18252" x="2733675" y="3186113"/>
          <p14:tracePt t="18662" x="2747963" y="3186113"/>
          <p14:tracePt t="18776" x="2757488" y="3186113"/>
          <p14:tracePt t="18883" x="2767013" y="3181350"/>
          <p14:tracePt t="18952" x="2790825" y="3171825"/>
          <p14:tracePt t="19031" x="2800350" y="3167063"/>
          <p14:tracePt t="19114" x="2824163" y="3162300"/>
          <p14:tracePt t="19199" x="2862263" y="3152775"/>
          <p14:tracePt t="19603" x="2757488" y="3143250"/>
          <p14:tracePt t="19673" x="2328863" y="3119438"/>
          <p14:tracePt t="19745" x="2195513" y="3119438"/>
          <p14:tracePt t="19747" x="2181225" y="3119438"/>
          <p14:tracePt t="19818" x="2009775" y="3119438"/>
          <p14:tracePt t="19892" x="1824038" y="3119438"/>
          <p14:tracePt t="19896" x="1804988" y="3119438"/>
          <p14:tracePt t="19927" x="1719263" y="3119438"/>
          <p14:tracePt t="19999" x="1590675" y="3109913"/>
          <p14:tracePt t="20063" x="1404938" y="3090863"/>
          <p14:tracePt t="20102" x="1333500" y="3090863"/>
          <p14:tracePt t="20173" x="1247775" y="3090863"/>
          <p14:tracePt t="20176" x="1233488" y="3090863"/>
          <p14:tracePt t="20241" x="1190625" y="3081338"/>
          <p14:tracePt t="20325" x="1147763" y="3071813"/>
          <p14:tracePt t="20382" x="1133475" y="3071813"/>
          <p14:tracePt t="20443" x="1100138" y="3071813"/>
          <p14:tracePt t="20566" x="1095375" y="3071813"/>
          <p14:tracePt t="21102" x="1095375" y="3067050"/>
          <p14:tracePt t="21177" x="1185863" y="3052763"/>
          <p14:tracePt t="21219" x="1190625" y="3052763"/>
          <p14:tracePt t="21288" x="1195388" y="3052763"/>
          <p14:tracePt t="21372" x="1200150" y="3052763"/>
          <p14:tracePt t="21602" x="1238250" y="3052763"/>
          <p14:tracePt t="21697" x="1285875" y="3052763"/>
          <p14:tracePt t="21779" x="1376363" y="3067050"/>
          <p14:tracePt t="21865" x="1462088" y="3081338"/>
          <p14:tracePt t="21947" x="1543050" y="3095625"/>
          <p14:tracePt t="22031" x="1585913" y="3100388"/>
          <p14:tracePt t="22036" x="1590675" y="3100388"/>
          <p14:tracePt t="22085" x="1619250" y="3105150"/>
          <p14:tracePt t="22087" x="1633538" y="3109913"/>
          <p14:tracePt t="22174" x="1704975" y="3119438"/>
          <p14:tracePt t="22176" x="1724025" y="3119438"/>
          <p14:tracePt t="22217" x="1809750" y="3133725"/>
          <p14:tracePt t="22312" x="1900238" y="3138488"/>
          <p14:tracePt t="22697" x="1571625" y="3105150"/>
          <p14:tracePt t="22749" x="1443038" y="3081338"/>
          <p14:tracePt t="22795" x="1333500" y="3062288"/>
          <p14:tracePt t="22800" x="1319213" y="3057525"/>
          <p14:tracePt t="22907" x="1162050" y="3024188"/>
          <p14:tracePt t="22997" x="1100138" y="3014663"/>
          <p14:tracePt t="23004" x="1090613" y="3014663"/>
          <p14:tracePt t="23093" x="1042988" y="3014663"/>
          <p14:tracePt t="23193" x="1000125" y="3014663"/>
          <p14:tracePt t="23280" x="990600" y="3014663"/>
          <p14:tracePt t="23396" x="985838" y="3014663"/>
          <p14:tracePt t="23833" x="1190625" y="3014663"/>
          <p14:tracePt t="23835" x="1204913" y="3014663"/>
          <p14:tracePt t="23878" x="1309688" y="3024188"/>
          <p14:tracePt t="23879" x="1347788" y="3033713"/>
          <p14:tracePt t="23927" x="1509713" y="3052763"/>
          <p14:tracePt t="24021" x="1638300" y="3062288"/>
          <p14:tracePt t="24025" x="1643063" y="3062288"/>
          <p14:tracePt t="24032" x="1652588" y="3062288"/>
          <p14:tracePt t="24071" x="1685925" y="3071813"/>
          <p14:tracePt t="24125" x="1690688" y="3076575"/>
          <p14:tracePt t="24292" x="1833563" y="3081338"/>
          <p14:tracePt t="24378" x="2076450" y="3081338"/>
          <p14:tracePt t="24455" x="2200275" y="3081338"/>
          <p14:tracePt t="24531" x="2243138" y="3081338"/>
          <p14:tracePt t="24605" x="2247900" y="3076575"/>
          <p14:tracePt t="24798" x="2362200" y="3062288"/>
          <p14:tracePt t="25025" x="2109788" y="3062288"/>
          <p14:tracePt t="25028" x="2052638" y="3062288"/>
          <p14:tracePt t="25034" x="2000250" y="3052763"/>
          <p14:tracePt t="25074" x="1795463" y="3048000"/>
          <p14:tracePt t="25129" x="1628775" y="3024188"/>
          <p14:tracePt t="25221" x="1419225" y="2976563"/>
          <p14:tracePt t="25222" x="1409700" y="2976563"/>
          <p14:tracePt t="25266" x="1347788" y="2962275"/>
          <p14:tracePt t="25383" x="1228725" y="2914650"/>
          <p14:tracePt t="25459" x="1171575" y="2886075"/>
          <p14:tracePt t="25582" x="1128713" y="2909888"/>
          <p14:tracePt t="25665" x="1123950" y="2967038"/>
          <p14:tracePt t="25718" x="1123950" y="2995613"/>
          <p14:tracePt t="25759" x="1162050" y="3033713"/>
          <p14:tracePt t="25803" x="1209675" y="3057525"/>
          <p14:tracePt t="25895" x="1376363" y="3128963"/>
          <p14:tracePt t="25897" x="1381125" y="3128963"/>
          <p14:tracePt t="25939" x="1443038" y="3148013"/>
          <p14:tracePt t="25942" x="1466850" y="3148013"/>
          <p14:tracePt t="25988" x="1604963" y="3167063"/>
          <p14:tracePt t="26047" x="1690688" y="3167063"/>
          <p14:tracePt t="26096" x="1809750" y="3167063"/>
          <p14:tracePt t="26191" x="1938338" y="3176588"/>
          <p14:tracePt t="26284" x="2071688" y="3176588"/>
          <p14:tracePt t="26392" x="2224088" y="3157538"/>
          <p14:tracePt t="26444" x="2328863" y="3157538"/>
          <p14:tracePt t="26499" x="2424113" y="3157538"/>
          <p14:tracePt t="26562" x="2538413" y="3157538"/>
          <p14:tracePt t="26566" x="2547938" y="3157538"/>
          <p14:tracePt t="26572" x="2562225" y="3157538"/>
          <p14:tracePt t="26627" x="2681288" y="3157538"/>
          <p14:tracePt t="26642" x="2776538" y="3157538"/>
          <p14:tracePt t="26647" x="2833688" y="3157538"/>
          <p14:tracePt t="26750" x="2947988" y="3152775"/>
          <p14:tracePt t="26847" x="2962275" y="3148013"/>
          <p14:tracePt t="26968" x="2967038" y="3148013"/>
          <p14:tracePt t="27052" x="2971800" y="3133725"/>
          <p14:tracePt t="27099" x="2976563" y="3128963"/>
          <p14:tracePt t="27182" x="2986088" y="3114675"/>
          <p14:tracePt t="27274" x="3014663" y="3086100"/>
          <p14:tracePt t="27366" x="3019425" y="3081338"/>
          <p14:tracePt t="27460" x="3024188" y="3067050"/>
          <p14:tracePt t="27553" x="3028950" y="3057525"/>
          <p14:tracePt t="27557" x="3033713" y="3057525"/>
          <p14:tracePt t="27601" x="3043238" y="3057525"/>
          <p14:tracePt t="27656" x="3067050" y="3033713"/>
          <p14:tracePt t="27771" x="3076575" y="3024188"/>
          <p14:tracePt t="27991" x="3086100" y="3024188"/>
          <p14:tracePt t="28071" x="3090863" y="3019425"/>
          <p14:tracePt t="28243" x="3100388" y="3019425"/>
          <p14:tracePt t="28332" x="3114675" y="3019425"/>
          <p14:tracePt t="28432" x="3157538" y="3019425"/>
          <p14:tracePt t="28539" x="3186113" y="3019425"/>
          <p14:tracePt t="28920" x="3276600" y="3038475"/>
          <p14:tracePt t="28984" x="3295650" y="3043238"/>
          <p14:tracePt t="29073" x="3324225" y="3048000"/>
          <p14:tracePt t="29144" x="3367088" y="3062288"/>
          <p14:tracePt t="29280" x="3433763" y="3062288"/>
          <p14:tracePt t="29400" x="3505200" y="3062288"/>
          <p14:tracePt t="29455" x="3514725" y="3062288"/>
          <p14:tracePt t="29523" x="3533775" y="3062288"/>
          <p14:tracePt t="29584" x="3552825" y="3062288"/>
          <p14:tracePt t="29644" x="3571875" y="3062288"/>
          <p14:tracePt t="29749" x="3624263" y="3062288"/>
          <p14:tracePt t="29811" x="3662363" y="3062288"/>
          <p14:tracePt t="29860" x="3695700" y="3062288"/>
          <p14:tracePt t="29986" x="3800475" y="3081338"/>
          <p14:tracePt t="30063" x="3843338" y="3090863"/>
          <p14:tracePt t="30114" x="3867150" y="3095625"/>
          <p14:tracePt t="30244" x="3886200" y="3100388"/>
          <p14:tracePt t="30386" x="3905250" y="3105150"/>
          <p14:tracePt t="30490" x="3910013" y="3105150"/>
          <p14:tracePt t="30695" x="3914775" y="3105150"/>
          <p14:tracePt t="32950" x="3800475" y="3067050"/>
          <p14:tracePt t="33001" x="3714750" y="3043238"/>
          <p14:tracePt t="33048" x="3648075" y="3033713"/>
          <p14:tracePt t="33053" x="3638550" y="3033713"/>
          <p14:tracePt t="33102" x="3562350" y="3019425"/>
          <p14:tracePt t="33104" x="3543300" y="3019425"/>
          <p14:tracePt t="33158" x="3481388" y="3009900"/>
          <p14:tracePt t="33212" x="3400425" y="3005138"/>
          <p14:tracePt t="33319" x="3257550" y="3005138"/>
          <p14:tracePt t="33371" x="3186113" y="3009900"/>
          <p14:tracePt t="33430" x="3028950" y="3048000"/>
          <p14:tracePt t="33485" x="2933700" y="3071813"/>
          <p14:tracePt t="33532" x="2852738" y="3095625"/>
          <p14:tracePt t="33584" x="2724150" y="3128963"/>
          <p14:tracePt t="33795" x="2743200" y="3128963"/>
          <p14:tracePt t="33836" x="2833688" y="3128963"/>
          <p14:tracePt t="33943" x="3152775" y="3148013"/>
          <p14:tracePt t="33944" x="3171825" y="3148013"/>
          <p14:tracePt t="33993" x="3305175" y="3152775"/>
          <p14:tracePt t="34049" x="3481388" y="3162300"/>
          <p14:tracePt t="34053" x="3500438" y="3162300"/>
          <p14:tracePt t="34108" x="3586163" y="3167063"/>
          <p14:tracePt t="34165" x="3786188" y="3167063"/>
          <p14:tracePt t="34267" x="4105275" y="3157538"/>
          <p14:tracePt t="34271" x="4114800" y="3157538"/>
          <p14:tracePt t="34371" x="4186238" y="3143250"/>
          <p14:tracePt t="34462" x="4214813" y="3133725"/>
          <p14:tracePt t="34515" x="4224338" y="3133725"/>
          <p14:tracePt t="34604" x="4248150" y="3124200"/>
          <p14:tracePt t="34658" x="4252913" y="3124200"/>
          <p14:tracePt t="35547" x="4267200" y="3124200"/>
          <p14:tracePt t="35597" x="4271963" y="3124200"/>
          <p14:tracePt t="35695" x="4310063" y="3124200"/>
          <p14:tracePt t="35802" x="4367213" y="3124200"/>
          <p14:tracePt t="35806" x="4371975" y="3124200"/>
          <p14:tracePt t="35900" x="4419600" y="3124200"/>
          <p14:tracePt t="35904" x="4429125" y="3124200"/>
          <p14:tracePt t="35945" x="4448175" y="3124200"/>
          <p14:tracePt t="35995" x="4481513" y="3124200"/>
          <p14:tracePt t="36080" x="4552950" y="3124200"/>
          <p14:tracePt t="36164" x="4605338" y="3128963"/>
          <p14:tracePt t="36204" x="4633913" y="3133725"/>
          <p14:tracePt t="36290" x="4681538" y="3143250"/>
          <p14:tracePt t="36344" x="4700588" y="3148013"/>
          <p14:tracePt t="36391" x="4710113" y="3148013"/>
          <p14:tracePt t="36437" x="4714875" y="3148013"/>
          <p14:tracePt t="39860" x="4400550" y="3100388"/>
          <p14:tracePt t="39864" x="4367213" y="3095625"/>
          <p14:tracePt t="39909" x="4133850" y="3052763"/>
          <p14:tracePt t="40016" x="3829050" y="3000375"/>
          <p14:tracePt t="40119" x="3443288" y="2976563"/>
          <p14:tracePt t="40188" x="3328988" y="2976563"/>
          <p14:tracePt t="40241" x="3186113" y="2976563"/>
          <p14:tracePt t="40352" x="3186113" y="2990850"/>
          <p14:tracePt t="40463" x="3190875" y="3028950"/>
          <p14:tracePt t="40566" x="3386138" y="3081338"/>
          <p14:tracePt t="40629" x="3762375" y="3133725"/>
          <p14:tracePt t="40751" x="4419600" y="3219450"/>
          <p14:tracePt t="40876" x="4791075" y="3243263"/>
          <p14:tracePt t="40968" x="4848225" y="3248025"/>
          <p14:tracePt t="4143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137B1F8-7970-4EC9-97EE-43FB4B3998B5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AB4004-F826-4EDA-9F64-B4E6E47C8208}" type="slidenum">
              <a:rPr lang="en-US" altLang="zh-CN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3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模运算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400" b="1" smtClean="0"/>
              <a:t>在计算机中，单条指令可以处理一个自然长度的字。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400" b="1" smtClean="0"/>
              <a:t>在早期的计算机中，字的大小通常是</a:t>
            </a:r>
            <a:r>
              <a:rPr lang="en-US" altLang="zh-CN" sz="2400" b="1" smtClean="0"/>
              <a:t>8</a:t>
            </a:r>
            <a:r>
              <a:rPr lang="zh-CN" altLang="en-US" sz="2400" b="1" smtClean="0"/>
              <a:t>位；现在是</a:t>
            </a:r>
            <a:r>
              <a:rPr lang="en-US" altLang="zh-CN" sz="2400" b="1" smtClean="0"/>
              <a:t>32</a:t>
            </a:r>
            <a:r>
              <a:rPr lang="zh-CN" altLang="en-US" sz="2400" b="1" smtClean="0"/>
              <a:t>或者</a:t>
            </a:r>
            <a:r>
              <a:rPr lang="en-US" altLang="zh-CN" sz="2400" b="1" smtClean="0"/>
              <a:t>64</a:t>
            </a:r>
            <a:r>
              <a:rPr lang="zh-CN" altLang="en-US" sz="2400" b="1" smtClean="0"/>
              <a:t>位。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400" b="1" smtClean="0"/>
              <a:t>在</a:t>
            </a:r>
            <a:r>
              <a:rPr lang="en-US" altLang="zh-CN" sz="2400" b="1" smtClean="0"/>
              <a:t>C0</a:t>
            </a:r>
            <a:r>
              <a:rPr lang="zh-CN" altLang="en-US" sz="2400" b="1" smtClean="0"/>
              <a:t>中，我们指定</a:t>
            </a:r>
            <a:r>
              <a:rPr lang="en-US" altLang="zh-CN" sz="2400" b="1" smtClean="0"/>
              <a:t>int</a:t>
            </a:r>
            <a:r>
              <a:rPr lang="zh-CN" altLang="en-US" sz="2400" b="1" smtClean="0"/>
              <a:t>类型的值占</a:t>
            </a:r>
            <a:r>
              <a:rPr lang="en-US" altLang="zh-CN" sz="2400" b="1" smtClean="0"/>
              <a:t>32</a:t>
            </a:r>
            <a:r>
              <a:rPr lang="zh-CN" altLang="en-US" sz="2400" b="1" smtClean="0"/>
              <a:t>位。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400" b="1" smtClean="0"/>
              <a:t>当运算产生过大的数，例如加法或乘法，以至于固定位数不能存下时，我们必须决定如何处理大数字。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400" b="1" smtClean="0"/>
              <a:t>一种可能性是发生溢出异常。这个有点费事（因为必须明确检测溢出条件），而且有其他不良后果。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/>
              <a:t>	例如： </a:t>
            </a:r>
            <a:r>
              <a:rPr lang="en-US" altLang="zh-CN" sz="2400" b="1" smtClean="0"/>
              <a:t>(n+n)-n  </a:t>
            </a:r>
            <a:r>
              <a:rPr lang="zh-CN" altLang="en-US" sz="2400" b="1" smtClean="0"/>
              <a:t>不再等于 </a:t>
            </a:r>
            <a:r>
              <a:rPr lang="en-US" altLang="zh-CN" sz="2400" b="1" smtClean="0"/>
              <a:t>n+(n-n)</a:t>
            </a:r>
          </a:p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400" b="1" smtClean="0"/>
              <a:t>另一种可能性是采用模运算，计算结果模上一个可表示的整数。</a:t>
            </a:r>
            <a:r>
              <a:rPr lang="en-US" altLang="zh-CN" sz="2400" b="1" smtClean="0"/>
              <a:t>C0</a:t>
            </a:r>
            <a:r>
              <a:rPr lang="zh-CN" altLang="en-US" sz="2400" b="1" smtClean="0"/>
              <a:t>中，这个可表示的数可能是</a:t>
            </a:r>
            <a:r>
              <a:rPr lang="en-US" altLang="zh-CN" sz="2400" b="1" smtClean="0"/>
              <a:t>2</a:t>
            </a:r>
            <a:r>
              <a:rPr lang="en-US" altLang="zh-CN" sz="2400" b="1" baseline="30000" smtClean="0"/>
              <a:t>32</a:t>
            </a:r>
            <a:r>
              <a:rPr lang="zh-CN" altLang="en-US" sz="2400" b="1" smtClean="0"/>
              <a:t>。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782"/>
    </mc:Choice>
    <mc:Fallback xmlns="">
      <p:transition spd="slow" advTm="11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608" x="2728913" y="4467225"/>
          <p14:tracePt t="67890" x="2457450" y="4591050"/>
          <p14:tracePt t="68012" x="2124075" y="4710113"/>
          <p14:tracePt t="68126" x="2043113" y="4810125"/>
          <p14:tracePt t="68250" x="1943100" y="4929188"/>
          <p14:tracePt t="68309" x="1900238" y="4957763"/>
          <p14:tracePt t="68313" x="1895475" y="4962525"/>
          <p14:tracePt t="68321" x="1890713" y="4967288"/>
          <p14:tracePt t="68374" x="1885950" y="4967288"/>
          <p14:tracePt t="68476" x="1871663" y="4981575"/>
          <p14:tracePt t="68721" x="1947863" y="4981575"/>
          <p14:tracePt t="68723" x="1952625" y="4981575"/>
          <p14:tracePt t="68785" x="2024063" y="4972050"/>
          <p14:tracePt t="68892" x="2243138" y="4957763"/>
          <p14:tracePt t="68946" x="2328863" y="4953000"/>
          <p14:tracePt t="68948" x="2343150" y="4953000"/>
          <p14:tracePt t="69022" x="2419350" y="4953000"/>
          <p14:tracePt t="69171" x="2633663" y="4953000"/>
          <p14:tracePt t="69172" x="2652713" y="4953000"/>
          <p14:tracePt t="69321" x="2714625" y="4953000"/>
          <p14:tracePt t="69396" x="2738438" y="4953000"/>
          <p14:tracePt t="69530" x="2786063" y="4953000"/>
          <p14:tracePt t="69652" x="2809875" y="4953000"/>
          <p14:tracePt t="69841" x="2643188" y="4953000"/>
          <p14:tracePt t="69900" x="2552700" y="4943475"/>
          <p14:tracePt t="69905" x="2543175" y="4943475"/>
          <p14:tracePt t="69994" x="2462213" y="4929188"/>
          <p14:tracePt t="70057" x="2409825" y="4919663"/>
          <p14:tracePt t="70188" x="2286000" y="4914900"/>
          <p14:tracePt t="70259" x="2262188" y="4914900"/>
          <p14:tracePt t="70321" x="2257425" y="4914900"/>
          <p14:tracePt t="70497" x="2205038" y="4914900"/>
          <p14:tracePt t="71064" x="2343150" y="4914900"/>
          <p14:tracePt t="71072" x="2347913" y="4914900"/>
          <p14:tracePt t="71191" x="2400300" y="4914900"/>
          <p14:tracePt t="71254" x="2414588" y="4914900"/>
          <p14:tracePt t="71314" x="2438400" y="4914900"/>
          <p14:tracePt t="71423" x="2447925" y="4914900"/>
          <p14:tracePt t="71581" x="2414588" y="4786313"/>
          <p14:tracePt t="71702" x="2181225" y="4662488"/>
          <p14:tracePt t="71750" x="2138363" y="4657725"/>
          <p14:tracePt t="71808" x="1981200" y="4652963"/>
          <p14:tracePt t="71920" x="1900238" y="4691063"/>
          <p14:tracePt t="72039" x="1876425" y="4748213"/>
          <p14:tracePt t="72102" x="1881188" y="4776788"/>
          <p14:tracePt t="72162" x="1914525" y="4810125"/>
          <p14:tracePt t="72166" x="1919288" y="4814888"/>
          <p14:tracePt t="72229" x="2024063" y="4843463"/>
          <p14:tracePt t="72291" x="2162175" y="4872038"/>
          <p14:tracePt t="72446" x="2295525" y="4862513"/>
          <p14:tracePt t="72587" x="2386013" y="4791075"/>
          <p14:tracePt t="72665" x="2452688" y="4738688"/>
          <p14:tracePt t="72725" x="2505075" y="4695825"/>
          <p14:tracePt t="72790" x="2514600" y="4691063"/>
          <p14:tracePt t="72923" x="2638425" y="4800600"/>
          <p14:tracePt t="73060" x="2643188" y="4810125"/>
          <p14:tracePt t="73133" x="2643188" y="4819650"/>
          <p14:tracePt t="73264" x="2647950" y="4829175"/>
          <p14:tracePt t="73393" x="2662238" y="4867275"/>
          <p14:tracePt t="73579" x="2733675" y="4867275"/>
          <p14:tracePt t="73658" x="2767013" y="4867275"/>
          <p14:tracePt t="73719" x="2800350" y="4867275"/>
          <p14:tracePt t="73908" x="2819400" y="4867275"/>
          <p14:tracePt t="74436" x="2938463" y="4867275"/>
          <p14:tracePt t="74439" x="2952750" y="4867275"/>
          <p14:tracePt t="74524" x="3128963" y="4872038"/>
          <p14:tracePt t="74602" x="3376613" y="4905375"/>
          <p14:tracePt t="74607" x="3405188" y="4905375"/>
          <p14:tracePt t="74674" x="3490913" y="4914900"/>
          <p14:tracePt t="74823" x="3548063" y="4924425"/>
          <p14:tracePt t="74968" x="3638550" y="4929188"/>
          <p14:tracePt t="75054" x="3738563" y="4924425"/>
          <p14:tracePt t="75196" x="4038600" y="4910138"/>
          <p14:tracePt t="75277" x="4324350" y="4910138"/>
          <p14:tracePt t="75423" x="4610100" y="4919663"/>
          <p14:tracePt t="75492" x="4700588" y="4919663"/>
          <p14:tracePt t="75717" x="4705350" y="4919663"/>
          <p14:tracePt t="76260" x="4686300" y="4924425"/>
          <p14:tracePt t="76558" x="4748213" y="4924425"/>
          <p14:tracePt t="76726" x="4795838" y="4924425"/>
          <p14:tracePt t="76802" x="4838700" y="4905375"/>
          <p14:tracePt t="76932" x="4876800" y="4852988"/>
          <p14:tracePt t="76992" x="4876800" y="4843463"/>
          <p14:tracePt t="77170" x="4848225" y="4867275"/>
          <p14:tracePt t="77292" x="4833938" y="4914900"/>
          <p14:tracePt t="77353" x="4833938" y="4924425"/>
          <p14:tracePt t="77537" x="4943475" y="4967288"/>
          <p14:tracePt t="77671" x="5095875" y="4991100"/>
          <p14:tracePt t="77793" x="5129213" y="4991100"/>
          <p14:tracePt t="77980" x="5143500" y="4986338"/>
          <p14:tracePt t="78249" x="5153025" y="4981575"/>
          <p14:tracePt t="78321" x="5186363" y="4972050"/>
          <p14:tracePt t="78452" x="5357813" y="4967288"/>
          <p14:tracePt t="78570" x="5372100" y="4967288"/>
          <p14:tracePt t="79093" x="5219700" y="4995863"/>
          <p14:tracePt t="79159" x="4867275" y="5014913"/>
          <p14:tracePt t="79260" x="4291013" y="5014913"/>
          <p14:tracePt t="79263" x="4224338" y="5014913"/>
          <p14:tracePt t="79418" x="3414713" y="5053013"/>
          <p14:tracePt t="79543" x="3143250" y="5053013"/>
          <p14:tracePt t="79618" x="3038475" y="5053013"/>
          <p14:tracePt t="79764" x="2686050" y="4953000"/>
          <p14:tracePt t="79850" x="2447925" y="4857750"/>
          <p14:tracePt t="79852" x="2424113" y="4848225"/>
          <p14:tracePt t="79909" x="2347913" y="4795838"/>
          <p14:tracePt t="80009" x="2243138" y="4705350"/>
          <p14:tracePt t="80069" x="2109788" y="4595813"/>
          <p14:tracePt t="80070" x="2095500" y="4586288"/>
          <p14:tracePt t="80159" x="2062163" y="4514850"/>
          <p14:tracePt t="80258" x="2062163" y="4419600"/>
          <p14:tracePt t="80446" x="2109788" y="4291013"/>
          <p14:tracePt t="80579" x="2166938" y="4252913"/>
          <p14:tracePt t="80582" x="2195513" y="4233863"/>
          <p14:tracePt t="80731" x="2419350" y="4195763"/>
          <p14:tracePt t="80808" x="2543175" y="4176713"/>
          <p14:tracePt t="80960" x="2790825" y="4171950"/>
          <p14:tracePt t="80965" x="2800350" y="4171950"/>
          <p14:tracePt t="81043" x="2909888" y="4171950"/>
          <p14:tracePt t="81047" x="2919413" y="4171950"/>
          <p14:tracePt t="81056" x="2933700" y="4171950"/>
          <p14:tracePt t="81124" x="3038475" y="4181475"/>
          <p14:tracePt t="81218" x="3200400" y="4205288"/>
          <p14:tracePt t="81221" x="3214688" y="4214813"/>
          <p14:tracePt t="81229" x="3228975" y="4214813"/>
          <p14:tracePt t="81233" x="3243263" y="4214813"/>
          <p14:tracePt t="81292" x="3290888" y="4224338"/>
          <p14:tracePt t="81435" x="3486150" y="4224338"/>
          <p14:tracePt t="81585" x="3729038" y="4248150"/>
          <p14:tracePt t="81591" x="3738563" y="4248150"/>
          <p14:tracePt t="81593" x="3748088" y="4248150"/>
          <p14:tracePt t="81674" x="3843338" y="4248150"/>
          <p14:tracePt t="81676" x="3857625" y="4248150"/>
          <p14:tracePt t="81686" x="3871913" y="4252913"/>
          <p14:tracePt t="81757" x="3952875" y="4252913"/>
          <p14:tracePt t="81763" x="3957638" y="4252913"/>
          <p14:tracePt t="81773" x="3962400" y="4252913"/>
          <p14:tracePt t="81980" x="4114800" y="4267200"/>
          <p14:tracePt t="82161" x="4229100" y="4314825"/>
          <p14:tracePt t="82166" x="4238625" y="4324350"/>
          <p14:tracePt t="82281" x="4319588" y="4410075"/>
          <p14:tracePt t="82434" x="4367213" y="4633913"/>
          <p14:tracePt t="82582" x="4343400" y="4795838"/>
          <p14:tracePt t="82583" x="4324350" y="4819650"/>
          <p14:tracePt t="82706" x="4200525" y="4933950"/>
          <p14:tracePt t="82768" x="4100513" y="5010150"/>
          <p14:tracePt t="82834" x="3919538" y="5072063"/>
          <p14:tracePt t="82955" x="3495675" y="5162550"/>
          <p14:tracePt t="83081" x="3257550" y="5214938"/>
          <p14:tracePt t="83222" x="3052763" y="5214938"/>
          <p14:tracePt t="83292" x="2900363" y="5200650"/>
          <p14:tracePt t="83370" x="2709863" y="5186363"/>
          <p14:tracePt t="83374" x="2695575" y="5186363"/>
          <p14:tracePt t="83508" x="2509838" y="5157788"/>
          <p14:tracePt t="83513" x="2500313" y="5157788"/>
          <p14:tracePt t="83594" x="2419350" y="5138738"/>
          <p14:tracePt t="83597" x="2409825" y="5138738"/>
          <p14:tracePt t="83605" x="2409825" y="5133975"/>
          <p14:tracePt t="83666" x="2371725" y="5129213"/>
          <p14:tracePt t="83791" x="2286000" y="5095875"/>
          <p14:tracePt t="83950" x="2243138" y="5076825"/>
          <p14:tracePt t="84080" x="2166938" y="5053013"/>
          <p14:tracePt t="84195" x="2138363" y="5053013"/>
          <p14:tracePt t="84197" x="2133600" y="5053013"/>
          <p14:tracePt t="84245" x="2128838" y="5048250"/>
          <p14:tracePt t="84403" x="2109788" y="5048250"/>
          <p14:tracePt t="84512" x="2100263" y="5048250"/>
          <p14:tracePt t="84683" x="2262188" y="5000625"/>
          <p14:tracePt t="84687" x="2281238" y="5000625"/>
          <p14:tracePt t="84805" x="2581275" y="4995863"/>
          <p14:tracePt t="84811" x="2605088" y="4995863"/>
          <p14:tracePt t="84931" x="2809875" y="4995863"/>
          <p14:tracePt t="84934" x="2828925" y="4995863"/>
          <p14:tracePt t="85008" x="3005138" y="4995863"/>
          <p14:tracePt t="85058" x="3176588" y="4995863"/>
          <p14:tracePt t="85170" x="3462338" y="4995863"/>
          <p14:tracePt t="85280" x="3776663" y="4995863"/>
          <p14:tracePt t="85290" x="3819525" y="4995863"/>
          <p14:tracePt t="85399" x="4048125" y="5000625"/>
          <p14:tracePt t="85460" x="4171950" y="5000625"/>
          <p14:tracePt t="85464" x="4181475" y="5000625"/>
          <p14:tracePt t="85516" x="4238625" y="5000625"/>
          <p14:tracePt t="85622" x="4338638" y="5000625"/>
          <p14:tracePt t="85679" x="4391025" y="5000625"/>
          <p14:tracePt t="85782" x="4548188" y="5010150"/>
          <p14:tracePt t="85841" x="4638675" y="5010150"/>
          <p14:tracePt t="85902" x="4743450" y="5010150"/>
          <p14:tracePt t="86026" x="4857750" y="5019675"/>
          <p14:tracePt t="86149" x="4976813" y="5038725"/>
          <p14:tracePt t="86210" x="4986338" y="5038725"/>
          <p14:tracePt t="86263" x="4995863" y="5038725"/>
          <p14:tracePt t="86324" x="5014913" y="5038725"/>
          <p14:tracePt t="86495" x="5019675" y="5038725"/>
          <p14:tracePt t="86641" x="5043488" y="5038725"/>
          <p14:tracePt t="87041" x="4967288" y="5057775"/>
          <p14:tracePt t="87165" x="4733925" y="5062538"/>
          <p14:tracePt t="87168" x="4714875" y="5062538"/>
          <p14:tracePt t="87229" x="4524375" y="5062538"/>
          <p14:tracePt t="87291" x="4457700" y="5067300"/>
          <p14:tracePt t="87430" x="4005263" y="5072063"/>
          <p14:tracePt t="87436" x="3976688" y="5072063"/>
          <p14:tracePt t="87492" x="3786188" y="5072063"/>
          <p14:tracePt t="87499" x="3757613" y="5072063"/>
          <p14:tracePt t="87556" x="3600450" y="5067300"/>
          <p14:tracePt t="87617" x="3305175" y="5062538"/>
          <p14:tracePt t="87669" x="3128963" y="5062538"/>
          <p14:tracePt t="87783" x="2843213" y="5057775"/>
          <p14:tracePt t="87900" x="2695575" y="5048250"/>
          <p14:tracePt t="87904" x="2681288" y="5048250"/>
          <p14:tracePt t="88001" x="2581275" y="5048250"/>
          <p14:tracePt t="88111" x="2428875" y="5029200"/>
          <p14:tracePt t="88170" x="2357438" y="5014913"/>
          <p14:tracePt t="88276" x="2257425" y="5010150"/>
          <p14:tracePt t="88337" x="2224088" y="5010150"/>
          <p14:tracePt t="88406" x="2181225" y="5010150"/>
          <p14:tracePt t="88517" x="2119313" y="5005388"/>
          <p14:tracePt t="88624" x="2100263" y="5005388"/>
          <p14:tracePt t="88679" x="2095500" y="5005388"/>
          <p14:tracePt t="88922" x="2066925" y="5005388"/>
          <p14:tracePt t="89236" x="2276475" y="4976813"/>
          <p14:tracePt t="89313" x="2343150" y="4976813"/>
          <p14:tracePt t="89452" x="2486025" y="4976813"/>
          <p14:tracePt t="89454" x="2490788" y="4976813"/>
          <p14:tracePt t="89602" x="2581275" y="4976813"/>
          <p14:tracePt t="89773" x="2676525" y="4967288"/>
          <p14:tracePt t="89985" x="2676525" y="4886325"/>
          <p14:tracePt t="89987" x="2671763" y="4886325"/>
          <p14:tracePt t="90046" x="2652713" y="4838700"/>
          <p14:tracePt t="90148" x="2595563" y="4776788"/>
          <p14:tracePt t="90228" x="2552700" y="4733925"/>
          <p14:tracePt t="90288" x="2528888" y="4719638"/>
          <p14:tracePt t="90410" x="2457450" y="4695825"/>
          <p14:tracePt t="90530" x="2362200" y="4676775"/>
          <p14:tracePt t="90640" x="2271713" y="4676775"/>
          <p14:tracePt t="90758" x="2162175" y="4700588"/>
          <p14:tracePt t="90862" x="2100263" y="4729163"/>
          <p14:tracePt t="90864" x="2085975" y="4733925"/>
          <p14:tracePt t="90991" x="2028825" y="4800600"/>
          <p14:tracePt t="91102" x="2009775" y="4862513"/>
          <p14:tracePt t="91230" x="2019300" y="4953000"/>
          <p14:tracePt t="91235" x="2033588" y="4967288"/>
          <p14:tracePt t="91354" x="2257425" y="5043488"/>
          <p14:tracePt t="91471" x="2409825" y="5043488"/>
          <p14:tracePt t="91531" x="2690813" y="5043488"/>
          <p14:tracePt t="91540" x="2747963" y="5043488"/>
          <p14:tracePt t="91601" x="3057525" y="5038725"/>
          <p14:tracePt t="91653" x="3248025" y="5019675"/>
          <p14:tracePt t="91759" x="3729038" y="4986338"/>
          <p14:tracePt t="91823" x="3871913" y="4972050"/>
          <p14:tracePt t="91826" x="3881438" y="4967288"/>
          <p14:tracePt t="91937" x="4043363" y="4933950"/>
          <p14:tracePt t="91991" x="4110038" y="4929188"/>
          <p14:tracePt t="92053" x="4305300" y="4924425"/>
          <p14:tracePt t="92057" x="4319588" y="4924425"/>
          <p14:tracePt t="92064" x="4333875" y="4924425"/>
          <p14:tracePt t="92191" x="4457700" y="4914900"/>
          <p14:tracePt t="92194" x="4467225" y="4914900"/>
          <p14:tracePt t="92198" x="4476750" y="4914900"/>
          <p14:tracePt t="92268" x="4486275" y="4914900"/>
          <p14:tracePt t="92408" x="4667250" y="4914900"/>
          <p14:tracePt t="92532" x="4772025" y="4914900"/>
          <p14:tracePt t="92601" x="4852988" y="4914900"/>
          <p14:tracePt t="92604" x="4857750" y="4914900"/>
          <p14:tracePt t="92698" x="4891088" y="4914900"/>
          <p14:tracePt t="92775" x="4924425" y="4914900"/>
          <p14:tracePt t="92915" x="5138738" y="4933950"/>
          <p14:tracePt t="92978" x="5153025" y="4933950"/>
          <p14:tracePt t="93110" x="5195888" y="4933950"/>
          <p14:tracePt t="93185" x="5276850" y="4933950"/>
          <p14:tracePt t="93260" x="5310188" y="4933950"/>
          <p14:tracePt t="93264" x="5314950" y="4933950"/>
          <p14:tracePt t="93387" x="5334000" y="4933950"/>
          <p14:tracePt t="93518" x="5338763" y="4933950"/>
          <p14:tracePt t="93635" x="5343525" y="4933950"/>
          <p14:tracePt t="93779" x="5400675" y="4948238"/>
          <p14:tracePt t="94149" x="5353050" y="4948238"/>
          <p14:tracePt t="94227" x="5272088" y="4948238"/>
          <p14:tracePt t="94305" x="5148263" y="4948238"/>
          <p14:tracePt t="94307" x="5133975" y="4948238"/>
          <p14:tracePt t="94396" x="4914900" y="4938713"/>
          <p14:tracePt t="94537" x="4805363" y="4933950"/>
          <p14:tracePt t="94686" x="4691063" y="4933950"/>
          <p14:tracePt t="95196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01F4E88-AE77-4842-9FCC-112AA67C290F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2CEA16-A021-4E9C-8721-A70627D95A6A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3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模运算（续）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在高级语言中，有人更倾向于认为</a:t>
            </a:r>
            <a:r>
              <a:rPr lang="en-US" altLang="zh-CN" b="1" smtClean="0"/>
              <a:t>int</a:t>
            </a:r>
            <a:r>
              <a:rPr lang="zh-CN" altLang="en-US" b="1" smtClean="0"/>
              <a:t>类型的整数本质上是无穷大的。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这意味着一个这种类型的值将组成机器字的整个向量，机器字的长度可能随着计算过程而改变。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基本操作例如加法不再直接映射到机器指令，而是用小程序来实现。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b="1" smtClean="0"/>
              <a:t>这种开支是否可接受取决于应用。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08"/>
    </mc:Choice>
    <mc:Fallback xmlns="">
      <p:transition spd="slow" advTm="38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80243A8-85DB-4D62-A4BE-F21C022A88FC}" type="datetime1">
              <a:rPr lang="zh-CN" altLang="en-US"/>
              <a:pPr>
                <a:defRPr/>
              </a:pPr>
              <a:t>2020/5/5</a:t>
            </a:fld>
            <a:endParaRPr lang="en-US" altLang="zh-CN"/>
          </a:p>
        </p:txBody>
      </p:sp>
      <p:sp>
        <p:nvSpPr>
          <p:cNvPr id="4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4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E79928-1F38-414D-94E8-5350FBFD1189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3 </a:t>
            </a:r>
            <a:r>
              <a:rPr lang="zh-CN" altLang="en-US" sz="4000" b="1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模运算（续）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2362200" cy="45307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800" b="1" smtClean="0"/>
              <a:t>模运算的思想是任何运算用模</a:t>
            </a:r>
            <a:r>
              <a:rPr lang="en-US" altLang="zh-CN" sz="2800" b="1" smtClean="0"/>
              <a:t>2</a:t>
            </a:r>
            <a:r>
              <a:rPr lang="en-US" altLang="zh-CN" sz="2800" b="1" baseline="30000" smtClean="0"/>
              <a:t>P</a:t>
            </a:r>
            <a:r>
              <a:rPr lang="en-US" altLang="zh-CN" sz="2800" b="1" smtClean="0"/>
              <a:t> </a:t>
            </a:r>
            <a:r>
              <a:rPr lang="zh-CN" altLang="en-US" sz="2800" b="1" smtClean="0"/>
              <a:t>（存储长度为</a:t>
            </a:r>
            <a:r>
              <a:rPr lang="en-US" altLang="zh-CN" sz="2800" b="1" smtClean="0"/>
              <a:t>p</a:t>
            </a:r>
            <a:r>
              <a:rPr lang="zh-CN" altLang="en-US" sz="2800" b="1" smtClean="0"/>
              <a:t>个二进制位）实现。如：</a:t>
            </a:r>
            <a:r>
              <a:rPr lang="en-US" altLang="zh-CN" sz="2800" b="1" smtClean="0"/>
              <a:t>x+(y+z)  </a:t>
            </a:r>
            <a:r>
              <a:rPr lang="zh-CN" altLang="en-US" sz="2800" b="1" smtClean="0"/>
              <a:t>与  </a:t>
            </a:r>
            <a:r>
              <a:rPr lang="en-US" altLang="zh-CN" sz="2800" b="1" smtClean="0"/>
              <a:t>(x+y)+z</a:t>
            </a:r>
          </a:p>
        </p:txBody>
      </p:sp>
      <p:graphicFrame>
        <p:nvGraphicFramePr>
          <p:cNvPr id="68731" name="Group 123"/>
          <p:cNvGraphicFramePr>
            <a:graphicFrameLocks noGrp="1"/>
          </p:cNvGraphicFramePr>
          <p:nvPr>
            <p:ph sz="half" idx="2"/>
          </p:nvPr>
        </p:nvGraphicFramePr>
        <p:xfrm>
          <a:off x="3886200" y="762000"/>
          <a:ext cx="4572000" cy="5259388"/>
        </p:xfrm>
        <a:graphic>
          <a:graphicData uri="http://schemas.openxmlformats.org/drawingml/2006/table">
            <a:tbl>
              <a:tblPr/>
              <a:tblGrid>
                <a:gridCol w="2212975">
                  <a:extLst>
                    <a:ext uri="{9D8B030D-6E8A-4147-A177-3AD203B41FA5}">
                      <a16:colId xmlns:a16="http://schemas.microsoft.com/office/drawing/2014/main" val="902042311"/>
                    </a:ext>
                  </a:extLst>
                </a:gridCol>
                <a:gridCol w="2359025">
                  <a:extLst>
                    <a:ext uri="{9D8B030D-6E8A-4147-A177-3AD203B41FA5}">
                      <a16:colId xmlns:a16="http://schemas.microsoft.com/office/drawing/2014/main" val="1990413992"/>
                    </a:ext>
                  </a:extLst>
                </a:gridCol>
              </a:tblGrid>
              <a:tr h="46675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加法交换律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+ y = y + x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986153"/>
                  </a:ext>
                </a:extLst>
              </a:tr>
              <a:tr h="701082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加法结合律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(x + y) + z = x + (y + z)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110274"/>
                  </a:ext>
                </a:extLst>
              </a:tr>
              <a:tr h="465166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加法单元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+ 0 = x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60266"/>
                  </a:ext>
                </a:extLst>
              </a:tr>
              <a:tr h="46675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加法的逆元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+ 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x) = 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157733"/>
                  </a:ext>
                </a:extLst>
              </a:tr>
              <a:tr h="465166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抵消性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x) = x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402684"/>
                  </a:ext>
                </a:extLst>
              </a:tr>
              <a:tr h="465166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乘法交换律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y = y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x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979289"/>
                  </a:ext>
                </a:extLst>
              </a:tr>
              <a:tr h="701082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乘法结合律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(x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y)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z = x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(y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z)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215770"/>
                  </a:ext>
                </a:extLst>
              </a:tr>
              <a:tr h="412775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乘法单元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 = x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8338100"/>
                  </a:ext>
                </a:extLst>
              </a:tr>
              <a:tr h="701082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分配率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(y + z) = x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y + x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z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544592"/>
                  </a:ext>
                </a:extLst>
              </a:tr>
              <a:tr h="41436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归零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Gothic" panose="020B0609070205080204" pitchFamily="49" charset="-128"/>
                        </a:rPr>
                        <a:t>∗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0 = 0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760006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5"/>
    </mc:Choice>
    <mc:Fallback xmlns="">
      <p:transition spd="slow" advTm="3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8611" grpId="0" build="p"/>
    </p:bldLst>
  </p:timing>
  <p:extLst>
    <p:ext uri="{3A86A75C-4F4B-4683-9AE1-C65F6400EC91}">
      <p14:laserTraceLst xmlns:p14="http://schemas.microsoft.com/office/powerpoint/2010/main">
        <p14:tracePtLst>
          <p14:tracePt t="30212" x="4200525" y="3105150"/>
          <p14:tracePt t="30537" x="4224338" y="3019425"/>
          <p14:tracePt t="30540" x="4229100" y="3000375"/>
          <p14:tracePt t="30583" x="4257675" y="2900363"/>
          <p14:tracePt t="30624" x="4291013" y="2800350"/>
          <p14:tracePt t="30666" x="4329113" y="2643188"/>
          <p14:tracePt t="30672" x="4333875" y="2614613"/>
          <p14:tracePt t="30676" x="4333875" y="2595563"/>
          <p14:tracePt t="30683" x="4343400" y="2576513"/>
          <p14:tracePt t="30707" x="4348163" y="2524125"/>
          <p14:tracePt t="30744" x="4348163" y="2443163"/>
          <p14:tracePt t="30807" x="4357688" y="2324100"/>
          <p14:tracePt t="30810" x="4357688" y="2309813"/>
          <p14:tracePt t="30881" x="4362450" y="2214563"/>
          <p14:tracePt t="30949" x="4362450" y="2105025"/>
          <p14:tracePt t="31037" x="4362450" y="1985963"/>
          <p14:tracePt t="31071" x="4362450" y="1971675"/>
          <p14:tracePt t="31093" x="4362450" y="1928813"/>
          <p14:tracePt t="31150" x="4348163" y="1819275"/>
          <p14:tracePt t="31200" x="4329113" y="1728788"/>
          <p14:tracePt t="31259" x="4324350" y="1676400"/>
          <p14:tracePt t="31356" x="4333875" y="1652588"/>
          <p14:tracePt t="31358" x="4343400" y="1647825"/>
          <p14:tracePt t="31387" x="4362450" y="1628775"/>
          <p14:tracePt t="31429" x="4395788" y="1614488"/>
          <p14:tracePt t="31431" x="4405313" y="1614488"/>
          <p14:tracePt t="31457" x="4424363" y="1614488"/>
          <p14:tracePt t="31508" x="4457700" y="1614488"/>
          <p14:tracePt t="31566" x="4524375" y="1614488"/>
          <p14:tracePt t="31631" x="4557713" y="1628775"/>
          <p14:tracePt t="31635" x="4567238" y="1633538"/>
          <p14:tracePt t="31665" x="4600575" y="1647825"/>
          <p14:tracePt t="31697" x="4629150" y="1657350"/>
          <p14:tracePt t="31739" x="4657725" y="1671638"/>
          <p14:tracePt t="31742" x="4662488" y="1671638"/>
          <p14:tracePt t="31749" x="4662488" y="1676400"/>
          <p14:tracePt t="31776" x="4672013" y="1681163"/>
          <p14:tracePt t="31852" x="4714875" y="1700213"/>
          <p14:tracePt t="31901" x="4733925" y="1700213"/>
          <p14:tracePt t="31955" x="4819650" y="1704975"/>
          <p14:tracePt t="31959" x="4843463" y="1704975"/>
          <p14:tracePt t="31967" x="4886325" y="1704975"/>
          <p14:tracePt t="32006" x="4938713" y="1704975"/>
          <p14:tracePt t="32040" x="4972050" y="1704975"/>
          <p14:tracePt t="32067" x="4981575" y="1704975"/>
          <p14:tracePt t="32098" x="5043488" y="1714500"/>
          <p14:tracePt t="32100" x="5053013" y="1714500"/>
          <p14:tracePt t="32130" x="5057775" y="1719263"/>
          <p14:tracePt t="32203" x="5076825" y="1724025"/>
          <p14:tracePt t="32207" x="5081588" y="1724025"/>
          <p14:tracePt t="32277" x="5086350" y="1728788"/>
          <p14:tracePt t="32325" x="5095875" y="1738313"/>
          <p14:tracePt t="32387" x="5100638" y="1743075"/>
          <p14:tracePt t="32442" x="5100638" y="1766888"/>
          <p14:tracePt t="32446" x="5100638" y="1771650"/>
          <p14:tracePt t="32521" x="5100638" y="1800225"/>
          <p14:tracePt t="32578" x="5095875" y="1833563"/>
          <p14:tracePt t="32618" x="5076825" y="1876425"/>
          <p14:tracePt t="32664" x="5019675" y="1966913"/>
          <p14:tracePt t="32719" x="4919663" y="2138363"/>
          <p14:tracePt t="32757" x="4843463" y="2262188"/>
          <p14:tracePt t="32804" x="4786313" y="2395538"/>
          <p14:tracePt t="32834" x="4743450" y="2509838"/>
          <p14:tracePt t="32867" x="4672013" y="2686050"/>
          <p14:tracePt t="32899" x="4648200" y="2786063"/>
          <p14:tracePt t="32924" x="4643438" y="2824163"/>
          <p14:tracePt t="32959" x="4629150" y="2895600"/>
          <p14:tracePt t="32965" x="4624388" y="2909888"/>
          <p14:tracePt t="32989" x="4614863" y="2938463"/>
          <p14:tracePt t="33054" x="4586288" y="3100388"/>
          <p14:tracePt t="33107" x="4562475" y="3233738"/>
          <p14:tracePt t="33160" x="4562475" y="3476625"/>
          <p14:tracePt t="33193" x="4557713" y="3548063"/>
          <p14:tracePt t="33199" x="4557713" y="3576638"/>
          <p14:tracePt t="33225" x="4557713" y="3614738"/>
          <p14:tracePt t="33230" x="4552950" y="3662363"/>
          <p14:tracePt t="33236" x="4552950" y="3686175"/>
          <p14:tracePt t="33241" x="4552950" y="3705225"/>
          <p14:tracePt t="33302" x="4538663" y="3843338"/>
          <p14:tracePt t="33334" x="4524375" y="3905250"/>
          <p14:tracePt t="33336" x="4519613" y="3919538"/>
          <p14:tracePt t="33365" x="4510088" y="3962400"/>
          <p14:tracePt t="33369" x="4500563" y="4010025"/>
          <p14:tracePt t="33400" x="4471988" y="4095750"/>
          <p14:tracePt t="33430" x="4443413" y="4162425"/>
          <p14:tracePt t="33455" x="4429125" y="4205288"/>
          <p14:tracePt t="33510" x="4348163" y="4352925"/>
          <p14:tracePt t="33558" x="4286250" y="4438650"/>
          <p14:tracePt t="33624" x="4100513" y="4652963"/>
          <p14:tracePt t="33671" x="3967163" y="4752975"/>
          <p14:tracePt t="33722" x="3671888" y="4910138"/>
          <p14:tracePt t="33753" x="3586163" y="4933950"/>
          <p14:tracePt t="33785" x="3438525" y="4962525"/>
          <p14:tracePt t="33788" x="3414713" y="4972050"/>
          <p14:tracePt t="33814" x="3357563" y="4981575"/>
          <p14:tracePt t="33870" x="2914650" y="5010150"/>
          <p14:tracePt t="33926" x="2757488" y="5014913"/>
          <p14:tracePt t="33929" x="2747963" y="5014913"/>
          <p14:tracePt t="33956" x="2724150" y="5019675"/>
          <p14:tracePt t="33960" x="2709863" y="5019675"/>
          <p14:tracePt t="33989" x="2600325" y="5019675"/>
          <p14:tracePt t="34021" x="2552700" y="5019675"/>
          <p14:tracePt t="34322" x="2562225" y="4972050"/>
          <p14:tracePt t="34326" x="2562225" y="4962525"/>
          <p14:tracePt t="34384" x="2576513" y="4914900"/>
          <p14:tracePt t="34387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0|16.3|1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6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|33.9|47.8|37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46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22.4|11.1|28.5|28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1.5|15|28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|6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4.8|25.4|8.7|2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11.2|1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1.8|5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26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7.7|38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21.5|37.3|4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1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3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10.4|7.1|17.7|19.3|3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0.3|1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3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|8.6|17.5|5.6|12.2|25.3"/>
</p:tagLst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5795</TotalTime>
  <Words>2546</Words>
  <Application>Microsoft Office PowerPoint</Application>
  <PresentationFormat>全屏显示(4:3)</PresentationFormat>
  <Paragraphs>296</Paragraphs>
  <Slides>26</Slides>
  <Notes>0</Notes>
  <HiddenSlides>0</HiddenSlides>
  <MMClips>26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MS Gothic</vt:lpstr>
      <vt:lpstr>华文细黑</vt:lpstr>
      <vt:lpstr>宋体</vt:lpstr>
      <vt:lpstr>Arial</vt:lpstr>
      <vt:lpstr>Garamond</vt:lpstr>
      <vt:lpstr>Times New Roman</vt:lpstr>
      <vt:lpstr>Wingdings</vt:lpstr>
      <vt:lpstr>Edge</vt:lpstr>
      <vt:lpstr>Lecture 3 Ints 第3讲 整数类型</vt:lpstr>
      <vt:lpstr>目标</vt:lpstr>
      <vt:lpstr>1 概述</vt:lpstr>
      <vt:lpstr>2 自然数的二进制表示</vt:lpstr>
      <vt:lpstr>2 自然数的二进制表示（续）</vt:lpstr>
      <vt:lpstr>2 自然数的二进制表示（续）</vt:lpstr>
      <vt:lpstr>3 模运算</vt:lpstr>
      <vt:lpstr>3 模运算（续）</vt:lpstr>
      <vt:lpstr>3 模运算（续）</vt:lpstr>
      <vt:lpstr>4 二进制加法</vt:lpstr>
      <vt:lpstr>5 二进制补码表示</vt:lpstr>
      <vt:lpstr>5 二进制补码表示（续）</vt:lpstr>
      <vt:lpstr>5 二进制补码表示（续）</vt:lpstr>
      <vt:lpstr>5 二进制补码表示（续）</vt:lpstr>
      <vt:lpstr>6 十六进制表示</vt:lpstr>
      <vt:lpstr>6 十六进制表示（续）</vt:lpstr>
      <vt:lpstr>7   2的幂</vt:lpstr>
      <vt:lpstr>7   2的幂（续）</vt:lpstr>
      <vt:lpstr>8 整数的位运算</vt:lpstr>
      <vt:lpstr>8 整数的位运算（续）</vt:lpstr>
      <vt:lpstr>9 整数的除运算和模运算</vt:lpstr>
      <vt:lpstr>10 移位运算</vt:lpstr>
      <vt:lpstr>10 移位运算（续）</vt:lpstr>
      <vt:lpstr>10 移位运算（续）</vt:lpstr>
      <vt:lpstr>11 表示颜色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Li Kai</cp:lastModifiedBy>
  <cp:revision>55</cp:revision>
  <cp:lastPrinted>1601-01-01T00:00:00Z</cp:lastPrinted>
  <dcterms:created xsi:type="dcterms:W3CDTF">2014-11-05T12:07:07Z</dcterms:created>
  <dcterms:modified xsi:type="dcterms:W3CDTF">2020-05-05T03:50:46Z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